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3" r:id="rId4"/>
    <p:sldMasterId id="2147483724" r:id="rId5"/>
    <p:sldMasterId id="214748372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6858000" cx="12188950"/>
  <p:notesSz cx="6858000" cy="9144000"/>
  <p:embeddedFontLst>
    <p:embeddedFont>
      <p:font typeface="DM Sans Medium"/>
      <p:regular r:id="rId30"/>
      <p:bold r:id="rId31"/>
      <p:italic r:id="rId32"/>
      <p:boldItalic r:id="rId33"/>
    </p:embeddedFont>
    <p:embeddedFont>
      <p:font typeface="DM Mono Medium"/>
      <p:regular r:id="rId34"/>
      <p:italic r:id="rId35"/>
    </p:embeddedFont>
    <p:embeddedFont>
      <p:font typeface="DM Sans"/>
      <p:regular r:id="rId36"/>
      <p:bold r:id="rId37"/>
      <p:italic r:id="rId38"/>
      <p:boldItalic r:id="rId39"/>
    </p:embeddedFont>
    <p:embeddedFont>
      <p:font typeface="DM Mono"/>
      <p:regular r:id="rId40"/>
      <p: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383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Mono-regular.fntdata"/><Relationship Id="rId20" Type="http://schemas.openxmlformats.org/officeDocument/2006/relationships/slide" Target="slides/slide13.xml"/><Relationship Id="rId41" Type="http://schemas.openxmlformats.org/officeDocument/2006/relationships/font" Target="fonts/DMMono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DMSansMedium-bold.fntdata"/><Relationship Id="rId30" Type="http://schemas.openxmlformats.org/officeDocument/2006/relationships/font" Target="fonts/DMSansMedium-regular.fntdata"/><Relationship Id="rId11" Type="http://schemas.openxmlformats.org/officeDocument/2006/relationships/slide" Target="slides/slide4.xml"/><Relationship Id="rId33" Type="http://schemas.openxmlformats.org/officeDocument/2006/relationships/font" Target="fonts/DMSansMedium-boldItalic.fntdata"/><Relationship Id="rId10" Type="http://schemas.openxmlformats.org/officeDocument/2006/relationships/slide" Target="slides/slide3.xml"/><Relationship Id="rId32" Type="http://schemas.openxmlformats.org/officeDocument/2006/relationships/font" Target="fonts/DMSansMedium-italic.fntdata"/><Relationship Id="rId13" Type="http://schemas.openxmlformats.org/officeDocument/2006/relationships/slide" Target="slides/slide6.xml"/><Relationship Id="rId35" Type="http://schemas.openxmlformats.org/officeDocument/2006/relationships/font" Target="fonts/DMMonoMedium-italic.fntdata"/><Relationship Id="rId12" Type="http://schemas.openxmlformats.org/officeDocument/2006/relationships/slide" Target="slides/slide5.xml"/><Relationship Id="rId34" Type="http://schemas.openxmlformats.org/officeDocument/2006/relationships/font" Target="fonts/DMMonoMedium-regular.fntdata"/><Relationship Id="rId15" Type="http://schemas.openxmlformats.org/officeDocument/2006/relationships/slide" Target="slides/slide8.xml"/><Relationship Id="rId37" Type="http://schemas.openxmlformats.org/officeDocument/2006/relationships/font" Target="fonts/DMSans-bold.fntdata"/><Relationship Id="rId14" Type="http://schemas.openxmlformats.org/officeDocument/2006/relationships/slide" Target="slides/slide7.xml"/><Relationship Id="rId36" Type="http://schemas.openxmlformats.org/officeDocument/2006/relationships/font" Target="fonts/DMSans-regular.fntdata"/><Relationship Id="rId17" Type="http://schemas.openxmlformats.org/officeDocument/2006/relationships/slide" Target="slides/slide10.xml"/><Relationship Id="rId39" Type="http://schemas.openxmlformats.org/officeDocument/2006/relationships/font" Target="fonts/DMSans-boldItalic.fntdata"/><Relationship Id="rId16" Type="http://schemas.openxmlformats.org/officeDocument/2006/relationships/slide" Target="slides/slide9.xml"/><Relationship Id="rId38" Type="http://schemas.openxmlformats.org/officeDocument/2006/relationships/font" Target="fonts/DMSans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2c3cd6d0e3_1_129:notes"/>
          <p:cNvSpPr/>
          <p:nvPr>
            <p:ph idx="2" type="sldImg"/>
          </p:nvPr>
        </p:nvSpPr>
        <p:spPr>
          <a:xfrm>
            <a:off x="382557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32c3cd6d0e3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24ba092b07_3_268:notes"/>
          <p:cNvSpPr/>
          <p:nvPr>
            <p:ph idx="2" type="sldImg"/>
          </p:nvPr>
        </p:nvSpPr>
        <p:spPr>
          <a:xfrm>
            <a:off x="382557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324ba092b07_3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24ba092b07_3_278:notes"/>
          <p:cNvSpPr/>
          <p:nvPr>
            <p:ph idx="2" type="sldImg"/>
          </p:nvPr>
        </p:nvSpPr>
        <p:spPr>
          <a:xfrm>
            <a:off x="382557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324ba092b07_3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24ba092b07_3_290:notes"/>
          <p:cNvSpPr/>
          <p:nvPr>
            <p:ph idx="2" type="sldImg"/>
          </p:nvPr>
        </p:nvSpPr>
        <p:spPr>
          <a:xfrm>
            <a:off x="382557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324ba092b07_3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24ba092b07_3_302:notes"/>
          <p:cNvSpPr/>
          <p:nvPr>
            <p:ph idx="2" type="sldImg"/>
          </p:nvPr>
        </p:nvSpPr>
        <p:spPr>
          <a:xfrm>
            <a:off x="382557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324ba092b07_3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2c1c0bf019_3_0:notes"/>
          <p:cNvSpPr/>
          <p:nvPr>
            <p:ph idx="2" type="sldImg"/>
          </p:nvPr>
        </p:nvSpPr>
        <p:spPr>
          <a:xfrm>
            <a:off x="382557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32c1c0bf01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25943203bd_0_10:notes"/>
          <p:cNvSpPr/>
          <p:nvPr>
            <p:ph idx="2" type="sldImg"/>
          </p:nvPr>
        </p:nvSpPr>
        <p:spPr>
          <a:xfrm>
            <a:off x="382557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325943203b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24ba092b07_3_323:notes"/>
          <p:cNvSpPr/>
          <p:nvPr>
            <p:ph idx="2" type="sldImg"/>
          </p:nvPr>
        </p:nvSpPr>
        <p:spPr>
          <a:xfrm>
            <a:off x="382557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g324ba092b07_3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24ba092b07_3_335:notes"/>
          <p:cNvSpPr/>
          <p:nvPr>
            <p:ph idx="2" type="sldImg"/>
          </p:nvPr>
        </p:nvSpPr>
        <p:spPr>
          <a:xfrm>
            <a:off x="382557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324ba092b07_3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24ba092b07_3_343:notes"/>
          <p:cNvSpPr/>
          <p:nvPr>
            <p:ph idx="2" type="sldImg"/>
          </p:nvPr>
        </p:nvSpPr>
        <p:spPr>
          <a:xfrm>
            <a:off x="382557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g324ba092b07_3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24ba092b07_3_351:notes"/>
          <p:cNvSpPr/>
          <p:nvPr>
            <p:ph idx="2" type="sldImg"/>
          </p:nvPr>
        </p:nvSpPr>
        <p:spPr>
          <a:xfrm>
            <a:off x="382557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g324ba092b07_3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24ba092b07_3_236:notes"/>
          <p:cNvSpPr/>
          <p:nvPr>
            <p:ph idx="2" type="sldImg"/>
          </p:nvPr>
        </p:nvSpPr>
        <p:spPr>
          <a:xfrm>
            <a:off x="382557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324ba092b07_3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3097b036df_0_1:notes"/>
          <p:cNvSpPr/>
          <p:nvPr>
            <p:ph idx="2" type="sldImg"/>
          </p:nvPr>
        </p:nvSpPr>
        <p:spPr>
          <a:xfrm>
            <a:off x="382557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g33097b036d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413a4b56ae_5_7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413a4b56ae_5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24ba092b07_3_609:notes"/>
          <p:cNvSpPr/>
          <p:nvPr>
            <p:ph idx="2" type="sldImg"/>
          </p:nvPr>
        </p:nvSpPr>
        <p:spPr>
          <a:xfrm>
            <a:off x="382557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g324ba092b07_3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2c3cd6d0e3_1_123:notes"/>
          <p:cNvSpPr/>
          <p:nvPr>
            <p:ph idx="2" type="sldImg"/>
          </p:nvPr>
        </p:nvSpPr>
        <p:spPr>
          <a:xfrm>
            <a:off x="382557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32c3cd6d0e3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24ba092b07_3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324ba092b07_3_242:notes"/>
          <p:cNvSpPr/>
          <p:nvPr>
            <p:ph idx="2" type="sldImg"/>
          </p:nvPr>
        </p:nvSpPr>
        <p:spPr>
          <a:xfrm>
            <a:off x="382032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2fee89b7b9_0_85:notes"/>
          <p:cNvSpPr/>
          <p:nvPr>
            <p:ph idx="2" type="sldImg"/>
          </p:nvPr>
        </p:nvSpPr>
        <p:spPr>
          <a:xfrm>
            <a:off x="382557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32fee89b7b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2fee89b7b9_0_91:notes"/>
          <p:cNvSpPr/>
          <p:nvPr>
            <p:ph idx="2" type="sldImg"/>
          </p:nvPr>
        </p:nvSpPr>
        <p:spPr>
          <a:xfrm>
            <a:off x="382557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32fee89b7b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2fee89b7b9_0_103:notes"/>
          <p:cNvSpPr/>
          <p:nvPr>
            <p:ph idx="2" type="sldImg"/>
          </p:nvPr>
        </p:nvSpPr>
        <p:spPr>
          <a:xfrm>
            <a:off x="382557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32fee89b7b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344513dabd_0_30:notes"/>
          <p:cNvSpPr/>
          <p:nvPr>
            <p:ph idx="2" type="sldImg"/>
          </p:nvPr>
        </p:nvSpPr>
        <p:spPr>
          <a:xfrm>
            <a:off x="382557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3344513dab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344513dabd_0_36:notes"/>
          <p:cNvSpPr/>
          <p:nvPr>
            <p:ph idx="2" type="sldImg"/>
          </p:nvPr>
        </p:nvSpPr>
        <p:spPr>
          <a:xfrm>
            <a:off x="382557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3344513dab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49.png"/><Relationship Id="rId4" Type="http://schemas.openxmlformats.org/officeDocument/2006/relationships/image" Target="../media/image7.gif"/><Relationship Id="rId5" Type="http://schemas.openxmlformats.org/officeDocument/2006/relationships/image" Target="../media/image4.gif"/><Relationship Id="rId6" Type="http://schemas.openxmlformats.org/officeDocument/2006/relationships/image" Target="../media/image5.gif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gif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gif"/><Relationship Id="rId4" Type="http://schemas.openxmlformats.org/officeDocument/2006/relationships/image" Target="../media/image6.gif"/><Relationship Id="rId5" Type="http://schemas.openxmlformats.org/officeDocument/2006/relationships/image" Target="../media/image8.gif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gif"/><Relationship Id="rId4" Type="http://schemas.openxmlformats.org/officeDocument/2006/relationships/image" Target="../media/image6.gif"/><Relationship Id="rId5" Type="http://schemas.openxmlformats.org/officeDocument/2006/relationships/image" Target="../media/image8.gif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4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4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49.png"/><Relationship Id="rId4" Type="http://schemas.openxmlformats.org/officeDocument/2006/relationships/image" Target="../media/image7.gif"/><Relationship Id="rId5" Type="http://schemas.openxmlformats.org/officeDocument/2006/relationships/image" Target="../media/image4.gif"/><Relationship Id="rId6" Type="http://schemas.openxmlformats.org/officeDocument/2006/relationships/image" Target="../media/image5.gif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0.gif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9.gif"/><Relationship Id="rId4" Type="http://schemas.openxmlformats.org/officeDocument/2006/relationships/image" Target="../media/image6.gif"/><Relationship Id="rId5" Type="http://schemas.openxmlformats.org/officeDocument/2006/relationships/image" Target="../media/image8.gif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49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4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507" y="992767"/>
            <a:ext cx="11358000" cy="27369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496" y="3778833"/>
            <a:ext cx="11358000" cy="1056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496" y="1474833"/>
            <a:ext cx="11358000" cy="26181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496" y="4202967"/>
            <a:ext cx="11358000" cy="1734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Blank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Content A - Basic">
  <p:cSld name="7 Content A - Basic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749261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sz="40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761825" y="1988833"/>
            <a:ext cx="10659300" cy="4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•"/>
              <a:defRPr i="0" sz="24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•"/>
              <a:defRPr i="0" sz="20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748492" y="117470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3621"/>
              </a:buClr>
              <a:buSzPts val="2400"/>
              <a:buNone/>
              <a:defRPr>
                <a:solidFill>
                  <a:srgbClr val="FF362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Content B - 2 Column">
  <p:cSld name="9 Content B - 2 Colum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749261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761825" y="2691865"/>
            <a:ext cx="4518900" cy="3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•"/>
              <a:defRPr i="0" sz="20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2" type="body"/>
          </p:nvPr>
        </p:nvSpPr>
        <p:spPr>
          <a:xfrm>
            <a:off x="6916611" y="2691865"/>
            <a:ext cx="4518900" cy="3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•"/>
              <a:defRPr i="0" sz="20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3" type="subTitle"/>
          </p:nvPr>
        </p:nvSpPr>
        <p:spPr>
          <a:xfrm>
            <a:off x="795830" y="1970333"/>
            <a:ext cx="4484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4" type="subTitle"/>
          </p:nvPr>
        </p:nvSpPr>
        <p:spPr>
          <a:xfrm>
            <a:off x="6933707" y="1970333"/>
            <a:ext cx="44850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6"/>
          <p:cNvSpPr txBox="1"/>
          <p:nvPr>
            <p:ph idx="5" type="body"/>
          </p:nvPr>
        </p:nvSpPr>
        <p:spPr>
          <a:xfrm>
            <a:off x="748492" y="117470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3621"/>
              </a:buClr>
              <a:buSzPts val="2400"/>
              <a:buNone/>
              <a:defRPr>
                <a:solidFill>
                  <a:srgbClr val="FF362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Content B - 2 Column w/ Icon Spot">
  <p:cSld name="10 Content B - 2 Column w/ Icon Spo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749261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761825" y="3986900"/>
            <a:ext cx="4518900" cy="2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2" type="body"/>
          </p:nvPr>
        </p:nvSpPr>
        <p:spPr>
          <a:xfrm>
            <a:off x="6932074" y="3986900"/>
            <a:ext cx="4495200" cy="2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3" type="subTitle"/>
          </p:nvPr>
        </p:nvSpPr>
        <p:spPr>
          <a:xfrm>
            <a:off x="795830" y="3126633"/>
            <a:ext cx="4484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17"/>
          <p:cNvSpPr txBox="1"/>
          <p:nvPr>
            <p:ph idx="4" type="subTitle"/>
          </p:nvPr>
        </p:nvSpPr>
        <p:spPr>
          <a:xfrm>
            <a:off x="6949080" y="3126633"/>
            <a:ext cx="44613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7"/>
          <p:cNvSpPr txBox="1"/>
          <p:nvPr>
            <p:ph idx="5" type="body"/>
          </p:nvPr>
        </p:nvSpPr>
        <p:spPr>
          <a:xfrm>
            <a:off x="748492" y="117470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3621"/>
              </a:buClr>
              <a:buSzPts val="2400"/>
              <a:buNone/>
              <a:defRPr>
                <a:solidFill>
                  <a:srgbClr val="FF362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Content C - 3 Column">
  <p:cSld name="11 Content C - 3 Colum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749261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761825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4482570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3" type="body"/>
          </p:nvPr>
        </p:nvSpPr>
        <p:spPr>
          <a:xfrm>
            <a:off x="8167924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4" type="subTitle"/>
          </p:nvPr>
        </p:nvSpPr>
        <p:spPr>
          <a:xfrm>
            <a:off x="786086" y="1970336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18"/>
          <p:cNvSpPr txBox="1"/>
          <p:nvPr>
            <p:ph idx="5" type="subTitle"/>
          </p:nvPr>
        </p:nvSpPr>
        <p:spPr>
          <a:xfrm>
            <a:off x="4494767" y="1970336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18"/>
          <p:cNvSpPr txBox="1"/>
          <p:nvPr>
            <p:ph idx="6" type="subTitle"/>
          </p:nvPr>
        </p:nvSpPr>
        <p:spPr>
          <a:xfrm>
            <a:off x="8180121" y="1970336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8"/>
          <p:cNvSpPr txBox="1"/>
          <p:nvPr>
            <p:ph idx="7" type="body"/>
          </p:nvPr>
        </p:nvSpPr>
        <p:spPr>
          <a:xfrm>
            <a:off x="748492" y="117470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3621"/>
              </a:buClr>
              <a:buSzPts val="2400"/>
              <a:buNone/>
              <a:defRPr>
                <a:solidFill>
                  <a:srgbClr val="FF362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Content C - 3 Column w/ Icon Spot">
  <p:cSld name="12 Content C - 3 Column w/ Icon Spo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749261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761825" y="3986900"/>
            <a:ext cx="3224100" cy="2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2" type="body"/>
          </p:nvPr>
        </p:nvSpPr>
        <p:spPr>
          <a:xfrm>
            <a:off x="4482570" y="3986900"/>
            <a:ext cx="3224100" cy="2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3" type="subTitle"/>
          </p:nvPr>
        </p:nvSpPr>
        <p:spPr>
          <a:xfrm>
            <a:off x="786086" y="3126633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8" name="Google Shape;108;p19"/>
          <p:cNvSpPr txBox="1"/>
          <p:nvPr>
            <p:ph idx="4" type="subTitle"/>
          </p:nvPr>
        </p:nvSpPr>
        <p:spPr>
          <a:xfrm>
            <a:off x="4494767" y="3126633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9" name="Google Shape;109;p19"/>
          <p:cNvSpPr txBox="1"/>
          <p:nvPr>
            <p:ph idx="5" type="body"/>
          </p:nvPr>
        </p:nvSpPr>
        <p:spPr>
          <a:xfrm>
            <a:off x="8167924" y="3986900"/>
            <a:ext cx="3224100" cy="2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6" type="subTitle"/>
          </p:nvPr>
        </p:nvSpPr>
        <p:spPr>
          <a:xfrm>
            <a:off x="8180121" y="3126636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9"/>
          <p:cNvSpPr txBox="1"/>
          <p:nvPr>
            <p:ph idx="7" type="body"/>
          </p:nvPr>
        </p:nvSpPr>
        <p:spPr>
          <a:xfrm>
            <a:off x="748492" y="117470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3621"/>
              </a:buClr>
              <a:buSzPts val="2400"/>
              <a:buNone/>
              <a:defRPr>
                <a:solidFill>
                  <a:srgbClr val="FF362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Content C - 3 Column Cards">
  <p:cSld name="13 Content C - 3 Column Card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7980167" y="1825633"/>
            <a:ext cx="35994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0063" rotWithShape="0" algn="bl" dir="5400000" dist="28575">
              <a:schemeClr val="dk1">
                <a:alpha val="1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5" name="Google Shape;115;p20"/>
          <p:cNvSpPr/>
          <p:nvPr/>
        </p:nvSpPr>
        <p:spPr>
          <a:xfrm>
            <a:off x="4294747" y="1825633"/>
            <a:ext cx="35994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0063" rotWithShape="0" algn="bl" dir="5400000" dist="28575">
              <a:schemeClr val="dk1">
                <a:alpha val="1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6" name="Google Shape;116;p20"/>
          <p:cNvSpPr/>
          <p:nvPr/>
        </p:nvSpPr>
        <p:spPr>
          <a:xfrm>
            <a:off x="609459" y="1825633"/>
            <a:ext cx="35994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0063" rotWithShape="0" algn="bl" dir="5400000" dist="28575">
              <a:schemeClr val="dk1">
                <a:alpha val="1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609614" y="1825433"/>
            <a:ext cx="3599100" cy="4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4295792" y="1825433"/>
            <a:ext cx="3599100" cy="4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7980470" y="1825433"/>
            <a:ext cx="3599100" cy="4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" name="Google Shape;120;p20"/>
          <p:cNvSpPr txBox="1"/>
          <p:nvPr>
            <p:ph type="title"/>
          </p:nvPr>
        </p:nvSpPr>
        <p:spPr>
          <a:xfrm>
            <a:off x="749261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761825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2" type="body"/>
          </p:nvPr>
        </p:nvSpPr>
        <p:spPr>
          <a:xfrm>
            <a:off x="4482570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3" type="body"/>
          </p:nvPr>
        </p:nvSpPr>
        <p:spPr>
          <a:xfrm>
            <a:off x="8167924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DM Sans"/>
              <a:buChar char="•"/>
              <a:defRPr i="0" sz="1200" u="none" cap="none" strike="noStrike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4" type="subTitle"/>
          </p:nvPr>
        </p:nvSpPr>
        <p:spPr>
          <a:xfrm>
            <a:off x="786086" y="1970336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5" name="Google Shape;125;p20"/>
          <p:cNvSpPr txBox="1"/>
          <p:nvPr>
            <p:ph idx="5" type="subTitle"/>
          </p:nvPr>
        </p:nvSpPr>
        <p:spPr>
          <a:xfrm>
            <a:off x="4494767" y="1970336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6" name="Google Shape;126;p20"/>
          <p:cNvSpPr txBox="1"/>
          <p:nvPr>
            <p:ph idx="6" type="subTitle"/>
          </p:nvPr>
        </p:nvSpPr>
        <p:spPr>
          <a:xfrm>
            <a:off x="8180121" y="1970336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0"/>
          <p:cNvSpPr txBox="1"/>
          <p:nvPr>
            <p:ph idx="7" type="body"/>
          </p:nvPr>
        </p:nvSpPr>
        <p:spPr>
          <a:xfrm>
            <a:off x="748492" y="117470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3621"/>
              </a:buClr>
              <a:buSzPts val="2400"/>
              <a:buNone/>
              <a:defRPr>
                <a:solidFill>
                  <a:srgbClr val="FF362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Content D - Card Right">
  <p:cSld name="14 Content D - Card Righ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749261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131" name="Google Shape;131;p21"/>
          <p:cNvSpPr/>
          <p:nvPr/>
        </p:nvSpPr>
        <p:spPr>
          <a:xfrm>
            <a:off x="6024350" y="1825633"/>
            <a:ext cx="55551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42938" rotWithShape="0" algn="bl" dir="5400000" dist="28575">
              <a:schemeClr val="dk1">
                <a:alpha val="13000"/>
              </a:schemeClr>
            </a:outerShdw>
          </a:effectLst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761825" y="1988833"/>
            <a:ext cx="4354800" cy="4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•"/>
              <a:defRPr i="0" sz="20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idx="2" type="body"/>
          </p:nvPr>
        </p:nvSpPr>
        <p:spPr>
          <a:xfrm>
            <a:off x="6164850" y="1988833"/>
            <a:ext cx="5244000" cy="4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•"/>
              <a:defRPr i="0" sz="20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1"/>
          <p:cNvSpPr txBox="1"/>
          <p:nvPr>
            <p:ph idx="3" type="body"/>
          </p:nvPr>
        </p:nvSpPr>
        <p:spPr>
          <a:xfrm>
            <a:off x="748492" y="117470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3621"/>
              </a:buClr>
              <a:buSzPts val="2400"/>
              <a:buNone/>
              <a:defRPr>
                <a:solidFill>
                  <a:srgbClr val="FF362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496" y="2867800"/>
            <a:ext cx="113580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Content D - Card Left">
  <p:cSld name="15 Content D - Card Lef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749261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138" name="Google Shape;138;p22"/>
          <p:cNvSpPr/>
          <p:nvPr/>
        </p:nvSpPr>
        <p:spPr>
          <a:xfrm>
            <a:off x="609459" y="1825633"/>
            <a:ext cx="55551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42938" rotWithShape="0" algn="bl" dir="5400000" dist="28575">
              <a:schemeClr val="dk1">
                <a:alpha val="13000"/>
              </a:schemeClr>
            </a:outerShdw>
          </a:effectLst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7072576" y="1988833"/>
            <a:ext cx="4354800" cy="4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•"/>
              <a:defRPr i="0" sz="20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2" type="body"/>
          </p:nvPr>
        </p:nvSpPr>
        <p:spPr>
          <a:xfrm>
            <a:off x="759210" y="1988833"/>
            <a:ext cx="5244000" cy="4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•"/>
              <a:defRPr i="0" sz="20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2"/>
          <p:cNvSpPr txBox="1"/>
          <p:nvPr>
            <p:ph idx="3" type="body"/>
          </p:nvPr>
        </p:nvSpPr>
        <p:spPr>
          <a:xfrm>
            <a:off x="748492" y="117470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3621"/>
              </a:buClr>
              <a:buSzPts val="2400"/>
              <a:buNone/>
              <a:defRPr>
                <a:solidFill>
                  <a:srgbClr val="FF362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Content D - Card Large">
  <p:cSld name="16 Content D - Card Larg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609459" y="1825633"/>
            <a:ext cx="109698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42938" rotWithShape="0" algn="bl" dir="5400000" dist="28575">
              <a:schemeClr val="dk1">
                <a:alpha val="13000"/>
              </a:schemeClr>
            </a:outerShdw>
          </a:effectLst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" name="Google Shape;145;p23"/>
          <p:cNvSpPr txBox="1"/>
          <p:nvPr>
            <p:ph type="title"/>
          </p:nvPr>
        </p:nvSpPr>
        <p:spPr>
          <a:xfrm>
            <a:off x="749261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761825" y="1988833"/>
            <a:ext cx="10659300" cy="4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•"/>
              <a:defRPr i="0" sz="20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3"/>
          <p:cNvSpPr txBox="1"/>
          <p:nvPr>
            <p:ph idx="2" type="body"/>
          </p:nvPr>
        </p:nvSpPr>
        <p:spPr>
          <a:xfrm>
            <a:off x="748492" y="117470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3621"/>
              </a:buClr>
              <a:buSzPts val="2400"/>
              <a:buNone/>
              <a:defRPr>
                <a:solidFill>
                  <a:srgbClr val="FF362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itle Slide B - Light 2">
  <p:cSld name="3 Title Slide B - Light 2">
    <p:bg>
      <p:bgPr>
        <a:solidFill>
          <a:schemeClr val="dk2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ctrTitle"/>
          </p:nvPr>
        </p:nvSpPr>
        <p:spPr>
          <a:xfrm>
            <a:off x="761815" y="1186975"/>
            <a:ext cx="61707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1" type="subTitle"/>
          </p:nvPr>
        </p:nvSpPr>
        <p:spPr>
          <a:xfrm>
            <a:off x="761825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824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4"/>
          <p:cNvCxnSpPr/>
          <p:nvPr/>
        </p:nvCxnSpPr>
        <p:spPr>
          <a:xfrm>
            <a:off x="761825" y="5617267"/>
            <a:ext cx="5604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24"/>
          <p:cNvSpPr txBox="1"/>
          <p:nvPr>
            <p:ph idx="2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 b="641" l="0" r="0" t="641"/>
          <a:stretch/>
        </p:blipFill>
        <p:spPr>
          <a:xfrm>
            <a:off x="226645" y="6407479"/>
            <a:ext cx="215778" cy="223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 title="Comp_6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0171801" y="4840775"/>
            <a:ext cx="1407521" cy="140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 title="Comp_7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3900" y="1186973"/>
            <a:ext cx="3205426" cy="3205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 title="Comp_8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8373158" y="4840775"/>
            <a:ext cx="1407521" cy="140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itle Slide B - Light 3">
  <p:cSld name="3 Title Slide B - Light 2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 title="Oat-Slide-Animation-Resized.gif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69475" y="0"/>
            <a:ext cx="45719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>
            <p:ph type="ctrTitle"/>
          </p:nvPr>
        </p:nvSpPr>
        <p:spPr>
          <a:xfrm>
            <a:off x="761815" y="1186975"/>
            <a:ext cx="6171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" type="subTitle"/>
          </p:nvPr>
        </p:nvSpPr>
        <p:spPr>
          <a:xfrm>
            <a:off x="761825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824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5"/>
          <p:cNvCxnSpPr/>
          <p:nvPr/>
        </p:nvCxnSpPr>
        <p:spPr>
          <a:xfrm>
            <a:off x="761825" y="5617267"/>
            <a:ext cx="5604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" name="Google Shape;165;p25"/>
          <p:cNvSpPr txBox="1"/>
          <p:nvPr>
            <p:ph idx="2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6" name="Google Shape;166;p25"/>
          <p:cNvSpPr/>
          <p:nvPr/>
        </p:nvSpPr>
        <p:spPr>
          <a:xfrm>
            <a:off x="671632" y="6334167"/>
            <a:ext cx="3915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itle Slide B - Light 4">
  <p:cSld name="3 Title Slide B - Light 2_1_1">
    <p:bg>
      <p:bgPr>
        <a:solidFill>
          <a:srgbClr val="1B3139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ctrTitle"/>
          </p:nvPr>
        </p:nvSpPr>
        <p:spPr>
          <a:xfrm>
            <a:off x="761815" y="1186975"/>
            <a:ext cx="6171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26"/>
          <p:cNvSpPr txBox="1"/>
          <p:nvPr>
            <p:ph idx="1" type="subTitle"/>
          </p:nvPr>
        </p:nvSpPr>
        <p:spPr>
          <a:xfrm>
            <a:off x="761813" y="3835400"/>
            <a:ext cx="48507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70" name="Google Shape;170;p26"/>
          <p:cNvPicPr preferRelativeResize="0"/>
          <p:nvPr/>
        </p:nvPicPr>
        <p:blipFill rotWithShape="1">
          <a:blip r:embed="rId2">
            <a:alphaModFix/>
          </a:blip>
          <a:srcRect b="29471" l="0" r="0" t="29471"/>
          <a:stretch/>
        </p:blipFill>
        <p:spPr>
          <a:xfrm>
            <a:off x="761824" y="609599"/>
            <a:ext cx="2557620" cy="405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6"/>
          <p:cNvCxnSpPr/>
          <p:nvPr/>
        </p:nvCxnSpPr>
        <p:spPr>
          <a:xfrm>
            <a:off x="761825" y="5617267"/>
            <a:ext cx="5604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26"/>
          <p:cNvSpPr txBox="1"/>
          <p:nvPr>
            <p:ph idx="2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0879" y="4671269"/>
            <a:ext cx="1736061" cy="157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0879" y="2876907"/>
            <a:ext cx="1736061" cy="157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5344" y="4671290"/>
            <a:ext cx="1736051" cy="1576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Industry: M&amp;E">
  <p:cSld name="3 Title Slide B - Light 1 1 1 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12185897" cy="685456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>
            <p:ph type="ctrTitle"/>
          </p:nvPr>
        </p:nvSpPr>
        <p:spPr>
          <a:xfrm>
            <a:off x="761815" y="1186975"/>
            <a:ext cx="61707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9" name="Google Shape;179;p27"/>
          <p:cNvSpPr txBox="1"/>
          <p:nvPr>
            <p:ph idx="1" type="subTitle"/>
          </p:nvPr>
        </p:nvSpPr>
        <p:spPr>
          <a:xfrm>
            <a:off x="761825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80" name="Google Shape;1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824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7"/>
          <p:cNvCxnSpPr/>
          <p:nvPr/>
        </p:nvCxnSpPr>
        <p:spPr>
          <a:xfrm>
            <a:off x="761825" y="5617267"/>
            <a:ext cx="5604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27"/>
          <p:cNvSpPr txBox="1"/>
          <p:nvPr>
            <p:ph idx="2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3" name="Google Shape;183;p27"/>
          <p:cNvSpPr/>
          <p:nvPr/>
        </p:nvSpPr>
        <p:spPr>
          <a:xfrm>
            <a:off x="671632" y="6334167"/>
            <a:ext cx="3915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Industry: Retail">
  <p:cSld name="3 Title Slide B - Light 1 1 1 2 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065" y="0"/>
            <a:ext cx="12188964" cy="685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>
            <p:ph type="ctrTitle"/>
          </p:nvPr>
        </p:nvSpPr>
        <p:spPr>
          <a:xfrm>
            <a:off x="761815" y="1186975"/>
            <a:ext cx="61707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7" name="Google Shape;187;p28"/>
          <p:cNvSpPr txBox="1"/>
          <p:nvPr>
            <p:ph idx="1" type="subTitle"/>
          </p:nvPr>
        </p:nvSpPr>
        <p:spPr>
          <a:xfrm>
            <a:off x="761825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88" name="Google Shape;18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824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8"/>
          <p:cNvCxnSpPr/>
          <p:nvPr/>
        </p:nvCxnSpPr>
        <p:spPr>
          <a:xfrm>
            <a:off x="761825" y="5617267"/>
            <a:ext cx="5604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p28"/>
          <p:cNvSpPr txBox="1"/>
          <p:nvPr>
            <p:ph idx="2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1" name="Google Shape;191;p28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8"/>
          <p:cNvSpPr/>
          <p:nvPr/>
        </p:nvSpPr>
        <p:spPr>
          <a:xfrm>
            <a:off x="671632" y="6334167"/>
            <a:ext cx="3915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3" name="Google Shape;193;p28"/>
          <p:cNvSpPr txBox="1"/>
          <p:nvPr>
            <p:ph idx="3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Industry: Healthcare">
  <p:cSld name="3 Title Slide B - Light 1 1 1 2 1 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12185897" cy="685456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>
            <p:ph type="ctrTitle"/>
          </p:nvPr>
        </p:nvSpPr>
        <p:spPr>
          <a:xfrm>
            <a:off x="761815" y="1186975"/>
            <a:ext cx="61707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7" name="Google Shape;197;p29"/>
          <p:cNvSpPr txBox="1"/>
          <p:nvPr>
            <p:ph idx="1" type="subTitle"/>
          </p:nvPr>
        </p:nvSpPr>
        <p:spPr>
          <a:xfrm>
            <a:off x="761825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824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29"/>
          <p:cNvCxnSpPr/>
          <p:nvPr/>
        </p:nvCxnSpPr>
        <p:spPr>
          <a:xfrm>
            <a:off x="761825" y="5617267"/>
            <a:ext cx="5604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29"/>
          <p:cNvSpPr txBox="1"/>
          <p:nvPr>
            <p:ph idx="2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1" name="Google Shape;201;p29"/>
          <p:cNvSpPr/>
          <p:nvPr/>
        </p:nvSpPr>
        <p:spPr>
          <a:xfrm>
            <a:off x="671632" y="6334167"/>
            <a:ext cx="3915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Industry: Manufacturing">
  <p:cSld name="3 Title Slide B - Light 1 1 1 2 1 1 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12185897" cy="685456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>
            <p:ph type="ctrTitle"/>
          </p:nvPr>
        </p:nvSpPr>
        <p:spPr>
          <a:xfrm>
            <a:off x="761815" y="1186975"/>
            <a:ext cx="61707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5" name="Google Shape;205;p30"/>
          <p:cNvSpPr txBox="1"/>
          <p:nvPr>
            <p:ph idx="1" type="subTitle"/>
          </p:nvPr>
        </p:nvSpPr>
        <p:spPr>
          <a:xfrm>
            <a:off x="761825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06" name="Google Shape;20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824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30"/>
          <p:cNvCxnSpPr/>
          <p:nvPr/>
        </p:nvCxnSpPr>
        <p:spPr>
          <a:xfrm>
            <a:off x="761825" y="5617267"/>
            <a:ext cx="5604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30"/>
          <p:cNvSpPr txBox="1"/>
          <p:nvPr>
            <p:ph idx="2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9" name="Google Shape;209;p30"/>
          <p:cNvSpPr/>
          <p:nvPr/>
        </p:nvSpPr>
        <p:spPr>
          <a:xfrm>
            <a:off x="671632" y="6334167"/>
            <a:ext cx="3915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Industry: Retail 1">
  <p:cSld name="3 Title Slide B - Light 1 1 1 2 1 1 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065" y="0"/>
            <a:ext cx="12188964" cy="685628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>
            <p:ph type="ctrTitle"/>
          </p:nvPr>
        </p:nvSpPr>
        <p:spPr>
          <a:xfrm>
            <a:off x="761815" y="1186975"/>
            <a:ext cx="61707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1" type="subTitle"/>
          </p:nvPr>
        </p:nvSpPr>
        <p:spPr>
          <a:xfrm>
            <a:off x="761825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824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31"/>
          <p:cNvCxnSpPr/>
          <p:nvPr/>
        </p:nvCxnSpPr>
        <p:spPr>
          <a:xfrm>
            <a:off x="761825" y="5617267"/>
            <a:ext cx="5604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p31"/>
          <p:cNvSpPr txBox="1"/>
          <p:nvPr>
            <p:ph idx="2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7" name="Google Shape;217;p31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671632" y="6334167"/>
            <a:ext cx="3915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Industry: Financial Services">
  <p:cSld name="3 Title Slide B - Light 1 1 1 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12185779" cy="685447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>
            <p:ph type="ctrTitle"/>
          </p:nvPr>
        </p:nvSpPr>
        <p:spPr>
          <a:xfrm>
            <a:off x="761815" y="1186975"/>
            <a:ext cx="61707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2" name="Google Shape;222;p32"/>
          <p:cNvSpPr txBox="1"/>
          <p:nvPr>
            <p:ph idx="1" type="subTitle"/>
          </p:nvPr>
        </p:nvSpPr>
        <p:spPr>
          <a:xfrm>
            <a:off x="761825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23" name="Google Shape;22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824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32"/>
          <p:cNvCxnSpPr/>
          <p:nvPr/>
        </p:nvCxnSpPr>
        <p:spPr>
          <a:xfrm>
            <a:off x="761825" y="5617267"/>
            <a:ext cx="5604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32"/>
          <p:cNvSpPr txBox="1"/>
          <p:nvPr>
            <p:ph idx="2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6" name="Google Shape;226;p32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32"/>
          <p:cNvSpPr/>
          <p:nvPr/>
        </p:nvSpPr>
        <p:spPr>
          <a:xfrm>
            <a:off x="671632" y="6334167"/>
            <a:ext cx="3915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Industry: Public">
  <p:cSld name="3 Title Slide B - Light 1 1 1 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35"/>
            <a:ext cx="12188952" cy="685971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>
            <p:ph type="ctrTitle"/>
          </p:nvPr>
        </p:nvSpPr>
        <p:spPr>
          <a:xfrm>
            <a:off x="761815" y="1186975"/>
            <a:ext cx="6171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31" name="Google Shape;231;p33"/>
          <p:cNvSpPr txBox="1"/>
          <p:nvPr>
            <p:ph idx="1" type="subTitle"/>
          </p:nvPr>
        </p:nvSpPr>
        <p:spPr>
          <a:xfrm>
            <a:off x="761825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32" name="Google Shape;23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824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33"/>
          <p:cNvCxnSpPr/>
          <p:nvPr/>
        </p:nvCxnSpPr>
        <p:spPr>
          <a:xfrm>
            <a:off x="761825" y="5617267"/>
            <a:ext cx="5604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4" name="Google Shape;234;p33"/>
          <p:cNvSpPr txBox="1"/>
          <p:nvPr>
            <p:ph idx="2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5" name="Google Shape;235;p33"/>
          <p:cNvSpPr/>
          <p:nvPr/>
        </p:nvSpPr>
        <p:spPr>
          <a:xfrm>
            <a:off x="671632" y="6334167"/>
            <a:ext cx="3915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Industry: Retail 3">
  <p:cSld name="3 Title Slide B - Light 1 1 1 2 1 1 1 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12185897" cy="685456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>
            <p:ph type="ctrTitle"/>
          </p:nvPr>
        </p:nvSpPr>
        <p:spPr>
          <a:xfrm>
            <a:off x="761815" y="1186975"/>
            <a:ext cx="61707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39" name="Google Shape;239;p34"/>
          <p:cNvSpPr txBox="1"/>
          <p:nvPr>
            <p:ph idx="1" type="subTitle"/>
          </p:nvPr>
        </p:nvSpPr>
        <p:spPr>
          <a:xfrm>
            <a:off x="761825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40" name="Google Shape;24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824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4"/>
          <p:cNvCxnSpPr/>
          <p:nvPr/>
        </p:nvCxnSpPr>
        <p:spPr>
          <a:xfrm>
            <a:off x="761825" y="5617267"/>
            <a:ext cx="5604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2" name="Google Shape;242;p34"/>
          <p:cNvSpPr txBox="1"/>
          <p:nvPr>
            <p:ph idx="2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3" name="Google Shape;243;p34"/>
          <p:cNvSpPr/>
          <p:nvPr/>
        </p:nvSpPr>
        <p:spPr>
          <a:xfrm>
            <a:off x="671632" y="6334167"/>
            <a:ext cx="3915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Industry: Consumer Goods">
  <p:cSld name="7 Content A - Basic 1 1"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6" name="Google Shape;246;p35"/>
          <p:cNvCxnSpPr/>
          <p:nvPr/>
        </p:nvCxnSpPr>
        <p:spPr>
          <a:xfrm>
            <a:off x="761825" y="5617267"/>
            <a:ext cx="5604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7" name="Google Shape;24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4488" y="906661"/>
            <a:ext cx="6093000" cy="59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2042" y="225587"/>
            <a:ext cx="5665558" cy="669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5"/>
          <p:cNvSpPr txBox="1"/>
          <p:nvPr>
            <p:ph type="ctrTitle"/>
          </p:nvPr>
        </p:nvSpPr>
        <p:spPr>
          <a:xfrm>
            <a:off x="761815" y="1186975"/>
            <a:ext cx="6171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50" name="Google Shape;250;p35"/>
          <p:cNvSpPr txBox="1"/>
          <p:nvPr>
            <p:ph idx="1" type="subTitle"/>
          </p:nvPr>
        </p:nvSpPr>
        <p:spPr>
          <a:xfrm>
            <a:off x="761825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1" name="Google Shape;251;p35"/>
          <p:cNvSpPr txBox="1"/>
          <p:nvPr>
            <p:ph idx="2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252" name="Google Shape;25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824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/>
          <p:nvPr/>
        </p:nvSpPr>
        <p:spPr>
          <a:xfrm>
            <a:off x="671632" y="6334167"/>
            <a:ext cx="3915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Industry: Retail 3">
  <p:cSld name="7 Content A - Basic 1 1_2"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6" name="Google Shape;256;p36"/>
          <p:cNvCxnSpPr/>
          <p:nvPr/>
        </p:nvCxnSpPr>
        <p:spPr>
          <a:xfrm>
            <a:off x="761825" y="5617267"/>
            <a:ext cx="5604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7" name="Google Shape;257;p36"/>
          <p:cNvPicPr preferRelativeResize="0"/>
          <p:nvPr/>
        </p:nvPicPr>
        <p:blipFill rotWithShape="1">
          <a:blip r:embed="rId2">
            <a:alphaModFix/>
          </a:blip>
          <a:srcRect b="3530" l="0" r="0" t="0"/>
          <a:stretch/>
        </p:blipFill>
        <p:spPr>
          <a:xfrm>
            <a:off x="6094475" y="1118325"/>
            <a:ext cx="6092975" cy="573967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 txBox="1"/>
          <p:nvPr>
            <p:ph idx="1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824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/>
          <p:nvPr/>
        </p:nvSpPr>
        <p:spPr>
          <a:xfrm>
            <a:off x="671632" y="6334167"/>
            <a:ext cx="3915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1" name="Google Shape;261;p36"/>
          <p:cNvSpPr txBox="1"/>
          <p:nvPr>
            <p:ph idx="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36"/>
          <p:cNvSpPr txBox="1"/>
          <p:nvPr>
            <p:ph type="ctrTitle"/>
          </p:nvPr>
        </p:nvSpPr>
        <p:spPr>
          <a:xfrm>
            <a:off x="761815" y="1186975"/>
            <a:ext cx="6171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63" name="Google Shape;263;p36"/>
          <p:cNvSpPr txBox="1"/>
          <p:nvPr>
            <p:ph idx="3" type="subTitle"/>
          </p:nvPr>
        </p:nvSpPr>
        <p:spPr>
          <a:xfrm>
            <a:off x="761825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64" name="Google Shape;264;p36" title="sf-employee-photography-5633-Blue copy.png"/>
          <p:cNvPicPr preferRelativeResize="0"/>
          <p:nvPr/>
        </p:nvPicPr>
        <p:blipFill rotWithShape="1">
          <a:blip r:embed="rId4">
            <a:alphaModFix/>
          </a:blip>
          <a:srcRect b="0" l="0" r="15690" t="0"/>
          <a:stretch/>
        </p:blipFill>
        <p:spPr>
          <a:xfrm>
            <a:off x="4373600" y="689943"/>
            <a:ext cx="7813852" cy="6168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Industry: Financial Services 2">
  <p:cSld name="7 Content A - Basic 1 1_1"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7" title="SF-Title-Slide-3.png"/>
          <p:cNvPicPr preferRelativeResize="0"/>
          <p:nvPr/>
        </p:nvPicPr>
        <p:blipFill rotWithShape="1">
          <a:blip r:embed="rId2">
            <a:alphaModFix/>
          </a:blip>
          <a:srcRect b="38076" l="0" r="14170" t="0"/>
          <a:stretch/>
        </p:blipFill>
        <p:spPr>
          <a:xfrm>
            <a:off x="5037337" y="1466850"/>
            <a:ext cx="7151624" cy="539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7"/>
          <p:cNvCxnSpPr/>
          <p:nvPr/>
        </p:nvCxnSpPr>
        <p:spPr>
          <a:xfrm>
            <a:off x="761825" y="5617267"/>
            <a:ext cx="5604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37"/>
          <p:cNvSpPr txBox="1"/>
          <p:nvPr>
            <p:ph type="ctrTitle"/>
          </p:nvPr>
        </p:nvSpPr>
        <p:spPr>
          <a:xfrm>
            <a:off x="761815" y="1186975"/>
            <a:ext cx="6171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69" name="Google Shape;269;p37"/>
          <p:cNvSpPr txBox="1"/>
          <p:nvPr>
            <p:ph idx="1" type="subTitle"/>
          </p:nvPr>
        </p:nvSpPr>
        <p:spPr>
          <a:xfrm>
            <a:off x="761825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0" name="Google Shape;270;p37"/>
          <p:cNvSpPr txBox="1"/>
          <p:nvPr>
            <p:ph idx="2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271" name="Google Shape;2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824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7"/>
          <p:cNvSpPr/>
          <p:nvPr/>
        </p:nvSpPr>
        <p:spPr>
          <a:xfrm>
            <a:off x="671632" y="6334167"/>
            <a:ext cx="3915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itle Slide B - Light 1">
  <p:cSld name="1_3 Title Slide B - Light 2 1 1 2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ctrTitle"/>
          </p:nvPr>
        </p:nvSpPr>
        <p:spPr>
          <a:xfrm>
            <a:off x="761815" y="1186975"/>
            <a:ext cx="61707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75" name="Google Shape;275;p38"/>
          <p:cNvSpPr txBox="1"/>
          <p:nvPr>
            <p:ph idx="1" type="subTitle"/>
          </p:nvPr>
        </p:nvSpPr>
        <p:spPr>
          <a:xfrm>
            <a:off x="761817" y="3835400"/>
            <a:ext cx="52623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76" name="Google Shape;276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824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38"/>
          <p:cNvCxnSpPr/>
          <p:nvPr/>
        </p:nvCxnSpPr>
        <p:spPr>
          <a:xfrm>
            <a:off x="761825" y="5617267"/>
            <a:ext cx="5604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" name="Google Shape;278;p38"/>
          <p:cNvSpPr txBox="1"/>
          <p:nvPr>
            <p:ph idx="2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9" name="Google Shape;279;p38"/>
          <p:cNvSpPr/>
          <p:nvPr/>
        </p:nvSpPr>
        <p:spPr>
          <a:xfrm>
            <a:off x="671632" y="6334167"/>
            <a:ext cx="3915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0879" y="4671269"/>
            <a:ext cx="1736061" cy="157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0879" y="2876907"/>
            <a:ext cx="1736061" cy="157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5344" y="4671290"/>
            <a:ext cx="1736051" cy="1576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itle Slide B - Light">
  <p:cSld name="3 Title Slide B - Light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type="ctrTitle"/>
          </p:nvPr>
        </p:nvSpPr>
        <p:spPr>
          <a:xfrm>
            <a:off x="761815" y="1186975"/>
            <a:ext cx="61707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85" name="Google Shape;285;p39"/>
          <p:cNvSpPr txBox="1"/>
          <p:nvPr>
            <p:ph idx="1" type="subTitle"/>
          </p:nvPr>
        </p:nvSpPr>
        <p:spPr>
          <a:xfrm>
            <a:off x="761825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86" name="Google Shape;286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824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39"/>
          <p:cNvCxnSpPr/>
          <p:nvPr/>
        </p:nvCxnSpPr>
        <p:spPr>
          <a:xfrm>
            <a:off x="761825" y="5617267"/>
            <a:ext cx="5604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8" name="Google Shape;288;p39"/>
          <p:cNvSpPr txBox="1"/>
          <p:nvPr>
            <p:ph idx="2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9" name="Google Shape;289;p39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39"/>
          <p:cNvSpPr/>
          <p:nvPr/>
        </p:nvSpPr>
        <p:spPr>
          <a:xfrm>
            <a:off x="671632" y="6334167"/>
            <a:ext cx="3915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Content A - Basic White 1">
  <p:cSld name="8 Content A - Basic White 1"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type="title"/>
          </p:nvPr>
        </p:nvSpPr>
        <p:spPr>
          <a:xfrm>
            <a:off x="749261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293" name="Google Shape;293;p40"/>
          <p:cNvSpPr txBox="1"/>
          <p:nvPr>
            <p:ph idx="1" type="body"/>
          </p:nvPr>
        </p:nvSpPr>
        <p:spPr>
          <a:xfrm>
            <a:off x="761825" y="1988833"/>
            <a:ext cx="10659300" cy="4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4" name="Google Shape;294;p40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40"/>
          <p:cNvSpPr txBox="1"/>
          <p:nvPr>
            <p:ph idx="2" type="body"/>
          </p:nvPr>
        </p:nvSpPr>
        <p:spPr>
          <a:xfrm>
            <a:off x="748492" y="117470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3621"/>
              </a:buClr>
              <a:buSzPts val="2400"/>
              <a:buNone/>
              <a:defRPr>
                <a:solidFill>
                  <a:srgbClr val="FF362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Power Statement 1">
  <p:cSld name="Content E - Power Statement 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/>
          <p:nvPr>
            <p:ph type="title"/>
          </p:nvPr>
        </p:nvSpPr>
        <p:spPr>
          <a:xfrm>
            <a:off x="762008" y="609600"/>
            <a:ext cx="106602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i="0" sz="4800" u="none" cap="none" strike="noStrike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298" name="Google Shape;298;p41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496" y="1536633"/>
            <a:ext cx="53319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1588" y="1536633"/>
            <a:ext cx="53319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Section Break 1">
  <p:cSld name="Content E - Power Statement 2">
    <p:bg>
      <p:bgPr>
        <a:solidFill>
          <a:srgbClr val="1B3139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88954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2"/>
          <p:cNvSpPr txBox="1"/>
          <p:nvPr>
            <p:ph type="title"/>
          </p:nvPr>
        </p:nvSpPr>
        <p:spPr>
          <a:xfrm>
            <a:off x="762009" y="2069633"/>
            <a:ext cx="9018600" cy="4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DM Sans Medium"/>
              <a:buNone/>
              <a:defRPr i="0" sz="80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2" name="Google Shape;302;p42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42"/>
          <p:cNvSpPr txBox="1"/>
          <p:nvPr>
            <p:ph idx="1" type="subTitle"/>
          </p:nvPr>
        </p:nvSpPr>
        <p:spPr>
          <a:xfrm>
            <a:off x="762009" y="1483633"/>
            <a:ext cx="9018600" cy="58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None/>
              <a:defRPr sz="1600">
                <a:solidFill>
                  <a:schemeClr val="dk2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Section Break 2">
  <p:cSld name="Content E - Power Statement 2_2">
    <p:bg>
      <p:bgPr>
        <a:solidFill>
          <a:srgbClr val="1B3139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954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 txBox="1"/>
          <p:nvPr>
            <p:ph type="title"/>
          </p:nvPr>
        </p:nvSpPr>
        <p:spPr>
          <a:xfrm>
            <a:off x="762009" y="2069633"/>
            <a:ext cx="9018600" cy="4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DM Sans Medium"/>
              <a:buNone/>
              <a:defRPr i="0" sz="80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7" name="Google Shape;307;p43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43"/>
          <p:cNvSpPr txBox="1"/>
          <p:nvPr>
            <p:ph idx="1" type="subTitle"/>
          </p:nvPr>
        </p:nvSpPr>
        <p:spPr>
          <a:xfrm>
            <a:off x="762009" y="1483633"/>
            <a:ext cx="9018600" cy="58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Section Break 3">
  <p:cSld name="Content E - Power Statement 2_2_1">
    <p:bg>
      <p:bgPr>
        <a:solidFill>
          <a:srgbClr val="1B3139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954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4"/>
          <p:cNvSpPr txBox="1"/>
          <p:nvPr>
            <p:ph type="title"/>
          </p:nvPr>
        </p:nvSpPr>
        <p:spPr>
          <a:xfrm>
            <a:off x="762009" y="2417700"/>
            <a:ext cx="9018600" cy="3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DM Sans Medium"/>
              <a:buNone/>
              <a:defRPr i="0" sz="80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44"/>
          <p:cNvSpPr txBox="1"/>
          <p:nvPr>
            <p:ph idx="1" type="subTitle"/>
          </p:nvPr>
        </p:nvSpPr>
        <p:spPr>
          <a:xfrm>
            <a:off x="762009" y="1831700"/>
            <a:ext cx="9018600" cy="58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Section Break 4">
  <p:cSld name="Content E - Power Statement 2_3">
    <p:bg>
      <p:bgPr>
        <a:solidFill>
          <a:srgbClr val="1B3139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954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5"/>
          <p:cNvSpPr txBox="1"/>
          <p:nvPr>
            <p:ph type="title"/>
          </p:nvPr>
        </p:nvSpPr>
        <p:spPr>
          <a:xfrm>
            <a:off x="762009" y="2069633"/>
            <a:ext cx="9018600" cy="4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DM Sans Medium"/>
              <a:buNone/>
              <a:defRPr i="0" sz="80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45"/>
          <p:cNvSpPr txBox="1"/>
          <p:nvPr>
            <p:ph idx="1" type="subTitle"/>
          </p:nvPr>
        </p:nvSpPr>
        <p:spPr>
          <a:xfrm>
            <a:off x="762009" y="1483633"/>
            <a:ext cx="9018600" cy="58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Section Break 5">
  <p:cSld name="Content E - Power Statement 2_2_2">
    <p:bg>
      <p:bgPr>
        <a:solidFill>
          <a:srgbClr val="1B3139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954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6"/>
          <p:cNvSpPr txBox="1"/>
          <p:nvPr>
            <p:ph type="title"/>
          </p:nvPr>
        </p:nvSpPr>
        <p:spPr>
          <a:xfrm>
            <a:off x="762009" y="2069633"/>
            <a:ext cx="9018600" cy="4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DM Sans Medium"/>
              <a:buNone/>
              <a:defRPr i="0" sz="80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22" name="Google Shape;322;p46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46"/>
          <p:cNvSpPr txBox="1"/>
          <p:nvPr>
            <p:ph idx="1" type="subTitle"/>
          </p:nvPr>
        </p:nvSpPr>
        <p:spPr>
          <a:xfrm>
            <a:off x="762009" y="1483633"/>
            <a:ext cx="9018600" cy="58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Section Break 6">
  <p:cSld name="Content E - Power Statement 2_2_2_1">
    <p:bg>
      <p:bgPr>
        <a:solidFill>
          <a:schemeClr val="dk2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954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7"/>
          <p:cNvSpPr txBox="1"/>
          <p:nvPr>
            <p:ph type="title"/>
          </p:nvPr>
        </p:nvSpPr>
        <p:spPr>
          <a:xfrm>
            <a:off x="762009" y="2069633"/>
            <a:ext cx="9018600" cy="4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DM Sans Medium"/>
              <a:buNone/>
              <a:defRPr i="0" sz="80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27" name="Google Shape;327;p47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47"/>
          <p:cNvSpPr txBox="1"/>
          <p:nvPr>
            <p:ph idx="1" type="subTitle"/>
          </p:nvPr>
        </p:nvSpPr>
        <p:spPr>
          <a:xfrm>
            <a:off x="762009" y="1483633"/>
            <a:ext cx="9018600" cy="58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47"/>
          <p:cNvSpPr/>
          <p:nvPr/>
        </p:nvSpPr>
        <p:spPr>
          <a:xfrm>
            <a:off x="181371" y="6357133"/>
            <a:ext cx="306300" cy="34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0" name="Google Shape;330;p47"/>
          <p:cNvPicPr preferRelativeResize="0"/>
          <p:nvPr/>
        </p:nvPicPr>
        <p:blipFill rotWithShape="1">
          <a:blip r:embed="rId3">
            <a:alphaModFix/>
          </a:blip>
          <a:srcRect b="641" l="0" r="0" t="641"/>
          <a:stretch/>
        </p:blipFill>
        <p:spPr>
          <a:xfrm>
            <a:off x="226645" y="6407479"/>
            <a:ext cx="215778" cy="223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Section Break 7">
  <p:cSld name="Content E - Power Statement 2_2_2_1_1">
    <p:bg>
      <p:bgPr>
        <a:solidFill>
          <a:schemeClr val="dk2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954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8"/>
          <p:cNvSpPr txBox="1"/>
          <p:nvPr>
            <p:ph type="title"/>
          </p:nvPr>
        </p:nvSpPr>
        <p:spPr>
          <a:xfrm>
            <a:off x="762009" y="2069633"/>
            <a:ext cx="9018600" cy="4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DM Sans Medium"/>
              <a:buNone/>
              <a:defRPr i="0" sz="80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34" name="Google Shape;334;p48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48"/>
          <p:cNvSpPr txBox="1"/>
          <p:nvPr>
            <p:ph idx="1" type="subTitle"/>
          </p:nvPr>
        </p:nvSpPr>
        <p:spPr>
          <a:xfrm>
            <a:off x="762009" y="1483633"/>
            <a:ext cx="9018600" cy="58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6" name="Google Shape;336;p48"/>
          <p:cNvSpPr/>
          <p:nvPr/>
        </p:nvSpPr>
        <p:spPr>
          <a:xfrm>
            <a:off x="181371" y="6357133"/>
            <a:ext cx="306300" cy="34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7" name="Google Shape;337;p48"/>
          <p:cNvPicPr preferRelativeResize="0"/>
          <p:nvPr/>
        </p:nvPicPr>
        <p:blipFill rotWithShape="1">
          <a:blip r:embed="rId3">
            <a:alphaModFix/>
          </a:blip>
          <a:srcRect b="641" l="0" r="0" t="641"/>
          <a:stretch/>
        </p:blipFill>
        <p:spPr>
          <a:xfrm>
            <a:off x="226645" y="6407479"/>
            <a:ext cx="215778" cy="223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Section Break 8">
  <p:cSld name="Content E - Power Statement 2_2_1_1">
    <p:bg>
      <p:bgPr>
        <a:solidFill>
          <a:srgbClr val="1B3139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954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9"/>
          <p:cNvSpPr txBox="1"/>
          <p:nvPr>
            <p:ph type="title"/>
          </p:nvPr>
        </p:nvSpPr>
        <p:spPr>
          <a:xfrm>
            <a:off x="762009" y="2069633"/>
            <a:ext cx="9018600" cy="4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DM Sans Medium"/>
              <a:buNone/>
              <a:defRPr i="0" sz="80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41" name="Google Shape;341;p49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49"/>
          <p:cNvSpPr txBox="1"/>
          <p:nvPr>
            <p:ph idx="1" type="subTitle"/>
          </p:nvPr>
        </p:nvSpPr>
        <p:spPr>
          <a:xfrm>
            <a:off x="762009" y="1483633"/>
            <a:ext cx="9018600" cy="58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Power Statement 1">
  <p:cSld name="Content E - Power Statement 2_1">
    <p:bg>
      <p:bgPr>
        <a:solidFill>
          <a:srgbClr val="1B3139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>
            <p:ph type="title"/>
          </p:nvPr>
        </p:nvSpPr>
        <p:spPr>
          <a:xfrm>
            <a:off x="762008" y="609600"/>
            <a:ext cx="106602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i="0" sz="4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345" name="Google Shape;345;p50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Power Statement 2">
  <p:cSld name="Content E - Power Statement 4 1 1">
    <p:bg>
      <p:bgPr>
        <a:solidFill>
          <a:schemeClr val="dk2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/>
          <p:nvPr>
            <p:ph type="title"/>
          </p:nvPr>
        </p:nvSpPr>
        <p:spPr>
          <a:xfrm>
            <a:off x="762008" y="609600"/>
            <a:ext cx="106602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ans Medium"/>
              <a:buNone/>
              <a:defRPr i="0" sz="48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51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51"/>
          <p:cNvSpPr/>
          <p:nvPr/>
        </p:nvSpPr>
        <p:spPr>
          <a:xfrm>
            <a:off x="181371" y="6357133"/>
            <a:ext cx="306300" cy="34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0" name="Google Shape;350;p51"/>
          <p:cNvPicPr preferRelativeResize="0"/>
          <p:nvPr/>
        </p:nvPicPr>
        <p:blipFill rotWithShape="1">
          <a:blip r:embed="rId2">
            <a:alphaModFix/>
          </a:blip>
          <a:srcRect b="641" l="0" r="0" t="641"/>
          <a:stretch/>
        </p:blipFill>
        <p:spPr>
          <a:xfrm>
            <a:off x="226645" y="6407479"/>
            <a:ext cx="215778" cy="223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 - Closing Light">
  <p:cSld name="Z - Closing Light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21273" y="2819733"/>
            <a:ext cx="6145024" cy="97402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2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52"/>
          <p:cNvSpPr/>
          <p:nvPr/>
        </p:nvSpPr>
        <p:spPr>
          <a:xfrm>
            <a:off x="162907" y="6323492"/>
            <a:ext cx="3915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 - Closing Dark">
  <p:cSld name="Z - Closing Dark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21257" y="2819748"/>
            <a:ext cx="6143488" cy="9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4"/>
          <p:cNvSpPr txBox="1"/>
          <p:nvPr>
            <p:ph idx="12" type="sldNum"/>
          </p:nvPr>
        </p:nvSpPr>
        <p:spPr>
          <a:xfrm>
            <a:off x="11639895" y="6444833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54"/>
          <p:cNvSpPr/>
          <p:nvPr/>
        </p:nvSpPr>
        <p:spPr>
          <a:xfrm>
            <a:off x="166325" y="6290575"/>
            <a:ext cx="391200" cy="420600"/>
          </a:xfrm>
          <a:prstGeom prst="rect">
            <a:avLst/>
          </a:prstGeom>
          <a:solidFill>
            <a:srgbClr val="1B3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itle Slide B - Light 2">
  <p:cSld name="3 Title Slide B - Light 2_2">
    <p:bg>
      <p:bgPr>
        <a:solidFill>
          <a:schemeClr val="dk2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824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55"/>
          <p:cNvCxnSpPr/>
          <p:nvPr/>
        </p:nvCxnSpPr>
        <p:spPr>
          <a:xfrm>
            <a:off x="761825" y="5617267"/>
            <a:ext cx="5604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3" name="Google Shape;383;p55"/>
          <p:cNvPicPr preferRelativeResize="0"/>
          <p:nvPr/>
        </p:nvPicPr>
        <p:blipFill rotWithShape="1">
          <a:blip r:embed="rId3">
            <a:alphaModFix/>
          </a:blip>
          <a:srcRect b="641" l="0" r="0" t="641"/>
          <a:stretch/>
        </p:blipFill>
        <p:spPr>
          <a:xfrm>
            <a:off x="226645" y="6407479"/>
            <a:ext cx="215778" cy="22361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5"/>
          <p:cNvSpPr txBox="1"/>
          <p:nvPr>
            <p:ph type="ctrTitle"/>
          </p:nvPr>
        </p:nvSpPr>
        <p:spPr>
          <a:xfrm>
            <a:off x="761815" y="1186975"/>
            <a:ext cx="6171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5" name="Google Shape;385;p55"/>
          <p:cNvSpPr txBox="1"/>
          <p:nvPr>
            <p:ph idx="1" type="subTitle"/>
          </p:nvPr>
        </p:nvSpPr>
        <p:spPr>
          <a:xfrm>
            <a:off x="761825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55"/>
          <p:cNvSpPr txBox="1"/>
          <p:nvPr>
            <p:ph idx="2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55" title="Comp_6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0171801" y="4840775"/>
            <a:ext cx="1407521" cy="140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5" title="Comp_7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3900" y="1186973"/>
            <a:ext cx="3205426" cy="3205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5" title="Comp_8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8373158" y="4840775"/>
            <a:ext cx="1407521" cy="140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itle Slide B - Light 3">
  <p:cSld name="3 Title Slide B - Light 2_1">
    <p:bg>
      <p:bgPr>
        <a:solidFill>
          <a:srgbClr val="FFFFF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ctrTitle"/>
          </p:nvPr>
        </p:nvSpPr>
        <p:spPr>
          <a:xfrm>
            <a:off x="761815" y="1186975"/>
            <a:ext cx="6171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2" name="Google Shape;392;p56"/>
          <p:cNvSpPr txBox="1"/>
          <p:nvPr>
            <p:ph idx="1" type="subTitle"/>
          </p:nvPr>
        </p:nvSpPr>
        <p:spPr>
          <a:xfrm>
            <a:off x="761825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93" name="Google Shape;39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824" y="609599"/>
            <a:ext cx="2557621" cy="40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56"/>
          <p:cNvCxnSpPr/>
          <p:nvPr/>
        </p:nvCxnSpPr>
        <p:spPr>
          <a:xfrm>
            <a:off x="761825" y="5617267"/>
            <a:ext cx="5604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5" name="Google Shape;395;p56"/>
          <p:cNvSpPr txBox="1"/>
          <p:nvPr>
            <p:ph idx="2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6" name="Google Shape;396;p56"/>
          <p:cNvSpPr txBox="1"/>
          <p:nvPr>
            <p:ph idx="12" type="sldNum"/>
          </p:nvPr>
        </p:nvSpPr>
        <p:spPr>
          <a:xfrm>
            <a:off x="11639895" y="6444833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56"/>
          <p:cNvSpPr/>
          <p:nvPr/>
        </p:nvSpPr>
        <p:spPr>
          <a:xfrm>
            <a:off x="671632" y="6334167"/>
            <a:ext cx="3915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8" name="Google Shape;398;p56" title="Oat-Slide-Animation-Resized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475" y="0"/>
            <a:ext cx="45719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itle Slide B - Dark">
  <p:cSld name="1_3 Title Slide B - Dark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0" name="Google Shape;400;p57"/>
          <p:cNvCxnSpPr/>
          <p:nvPr/>
        </p:nvCxnSpPr>
        <p:spPr>
          <a:xfrm>
            <a:off x="761825" y="5617267"/>
            <a:ext cx="5604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01" name="Google Shape;40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826" y="609606"/>
            <a:ext cx="2556984" cy="40677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7"/>
          <p:cNvSpPr txBox="1"/>
          <p:nvPr>
            <p:ph type="ctrTitle"/>
          </p:nvPr>
        </p:nvSpPr>
        <p:spPr>
          <a:xfrm>
            <a:off x="761816" y="1186975"/>
            <a:ext cx="6181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03" name="Google Shape;403;p57"/>
          <p:cNvSpPr txBox="1"/>
          <p:nvPr>
            <p:ph idx="1" type="subTitle"/>
          </p:nvPr>
        </p:nvSpPr>
        <p:spPr>
          <a:xfrm>
            <a:off x="690609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04" name="Google Shape;404;p57"/>
          <p:cNvSpPr txBox="1"/>
          <p:nvPr>
            <p:ph idx="2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405" name="Google Shape;4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0879" y="4671269"/>
            <a:ext cx="1736061" cy="157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0879" y="2876907"/>
            <a:ext cx="1736061" cy="157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5344" y="4671290"/>
            <a:ext cx="1736051" cy="1576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itle Slide B - Dark">
  <p:cSld name="3 Title Slide B - Light 1 2 3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9" name="Google Shape;409;p58"/>
          <p:cNvCxnSpPr/>
          <p:nvPr/>
        </p:nvCxnSpPr>
        <p:spPr>
          <a:xfrm>
            <a:off x="761825" y="5617267"/>
            <a:ext cx="560400" cy="0"/>
          </a:xfrm>
          <a:prstGeom prst="straightConnector1">
            <a:avLst/>
          </a:prstGeom>
          <a:noFill/>
          <a:ln cap="flat" cmpd="sng" w="38100">
            <a:solidFill>
              <a:srgbClr val="FF695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0" name="Google Shape;41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826" y="609606"/>
            <a:ext cx="2556984" cy="40677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8"/>
          <p:cNvSpPr txBox="1"/>
          <p:nvPr>
            <p:ph type="ctrTitle"/>
          </p:nvPr>
        </p:nvSpPr>
        <p:spPr>
          <a:xfrm>
            <a:off x="761816" y="1186975"/>
            <a:ext cx="6181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12" name="Google Shape;412;p58"/>
          <p:cNvSpPr txBox="1"/>
          <p:nvPr>
            <p:ph idx="1" type="subTitle"/>
          </p:nvPr>
        </p:nvSpPr>
        <p:spPr>
          <a:xfrm>
            <a:off x="690609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13" name="Google Shape;413;p58"/>
          <p:cNvSpPr txBox="1"/>
          <p:nvPr>
            <p:ph idx="2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Content A - Basic">
  <p:cSld name="7 Content A - Basic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/>
          <p:nvPr>
            <p:ph idx="1" type="body"/>
          </p:nvPr>
        </p:nvSpPr>
        <p:spPr>
          <a:xfrm>
            <a:off x="761825" y="1988833"/>
            <a:ext cx="10659300" cy="4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"/>
              <a:buChar char="•"/>
              <a:defRPr i="0" sz="24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"/>
              <a:buChar char="•"/>
              <a:defRPr i="0" sz="20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6" name="Google Shape;416;p59"/>
          <p:cNvSpPr txBox="1"/>
          <p:nvPr>
            <p:ph idx="12" type="sldNum"/>
          </p:nvPr>
        </p:nvSpPr>
        <p:spPr>
          <a:xfrm>
            <a:off x="11639895" y="6444833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59"/>
          <p:cNvSpPr txBox="1"/>
          <p:nvPr>
            <p:ph type="title"/>
          </p:nvPr>
        </p:nvSpPr>
        <p:spPr>
          <a:xfrm>
            <a:off x="749261" y="535598"/>
            <a:ext cx="105126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18" name="Google Shape;418;p59"/>
          <p:cNvSpPr txBox="1"/>
          <p:nvPr>
            <p:ph idx="2" type="body"/>
          </p:nvPr>
        </p:nvSpPr>
        <p:spPr>
          <a:xfrm>
            <a:off x="748492" y="117232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3621"/>
              </a:buClr>
              <a:buSzPts val="2400"/>
              <a:buNone/>
              <a:defRPr>
                <a:solidFill>
                  <a:srgbClr val="FF362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Content B - 2 Column">
  <p:cSld name="9 Content B - 2 Column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0"/>
          <p:cNvSpPr txBox="1"/>
          <p:nvPr>
            <p:ph idx="1" type="body"/>
          </p:nvPr>
        </p:nvSpPr>
        <p:spPr>
          <a:xfrm>
            <a:off x="761814" y="2691875"/>
            <a:ext cx="5263200" cy="3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•"/>
              <a:defRPr i="0" sz="20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21" name="Google Shape;421;p60"/>
          <p:cNvSpPr txBox="1"/>
          <p:nvPr>
            <p:ph idx="2" type="subTitle"/>
          </p:nvPr>
        </p:nvSpPr>
        <p:spPr>
          <a:xfrm>
            <a:off x="795841" y="1970325"/>
            <a:ext cx="5228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2" name="Google Shape;422;p60"/>
          <p:cNvSpPr txBox="1"/>
          <p:nvPr>
            <p:ph idx="3" type="subTitle"/>
          </p:nvPr>
        </p:nvSpPr>
        <p:spPr>
          <a:xfrm>
            <a:off x="6155803" y="1970325"/>
            <a:ext cx="52632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3" name="Google Shape;423;p60"/>
          <p:cNvSpPr txBox="1"/>
          <p:nvPr>
            <p:ph idx="12" type="sldNum"/>
          </p:nvPr>
        </p:nvSpPr>
        <p:spPr>
          <a:xfrm>
            <a:off x="11639895" y="6444833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60"/>
          <p:cNvSpPr txBox="1"/>
          <p:nvPr>
            <p:ph type="title"/>
          </p:nvPr>
        </p:nvSpPr>
        <p:spPr>
          <a:xfrm>
            <a:off x="749261" y="535598"/>
            <a:ext cx="105126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25" name="Google Shape;425;p60"/>
          <p:cNvSpPr txBox="1"/>
          <p:nvPr>
            <p:ph idx="4" type="body"/>
          </p:nvPr>
        </p:nvSpPr>
        <p:spPr>
          <a:xfrm>
            <a:off x="6189703" y="2691875"/>
            <a:ext cx="5263200" cy="3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•"/>
              <a:defRPr i="0" sz="20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26" name="Google Shape;426;p60"/>
          <p:cNvSpPr txBox="1"/>
          <p:nvPr>
            <p:ph idx="5" type="body"/>
          </p:nvPr>
        </p:nvSpPr>
        <p:spPr>
          <a:xfrm>
            <a:off x="748492" y="117232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3621"/>
              </a:buClr>
              <a:buSzPts val="2400"/>
              <a:buNone/>
              <a:defRPr>
                <a:solidFill>
                  <a:srgbClr val="FF362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Content B - 2 Column w/ Icon Spot">
  <p:cSld name="10 Content B - 2 Column w/ Icon Spot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1"/>
          <p:cNvSpPr txBox="1"/>
          <p:nvPr>
            <p:ph idx="1" type="body"/>
          </p:nvPr>
        </p:nvSpPr>
        <p:spPr>
          <a:xfrm>
            <a:off x="761825" y="3986900"/>
            <a:ext cx="4518900" cy="2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•"/>
              <a:defRPr i="0" sz="16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29" name="Google Shape;429;p61"/>
          <p:cNvSpPr txBox="1"/>
          <p:nvPr>
            <p:ph idx="2" type="body"/>
          </p:nvPr>
        </p:nvSpPr>
        <p:spPr>
          <a:xfrm>
            <a:off x="6932074" y="3986900"/>
            <a:ext cx="4495200" cy="2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•"/>
              <a:defRPr i="0" sz="16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30" name="Google Shape;430;p61"/>
          <p:cNvSpPr txBox="1"/>
          <p:nvPr>
            <p:ph idx="3" type="subTitle"/>
          </p:nvPr>
        </p:nvSpPr>
        <p:spPr>
          <a:xfrm>
            <a:off x="795830" y="3126633"/>
            <a:ext cx="4484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1" name="Google Shape;431;p61"/>
          <p:cNvSpPr txBox="1"/>
          <p:nvPr>
            <p:ph idx="4" type="subTitle"/>
          </p:nvPr>
        </p:nvSpPr>
        <p:spPr>
          <a:xfrm>
            <a:off x="6949080" y="3126633"/>
            <a:ext cx="44613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2" name="Google Shape;432;p61"/>
          <p:cNvSpPr txBox="1"/>
          <p:nvPr>
            <p:ph idx="12" type="sldNum"/>
          </p:nvPr>
        </p:nvSpPr>
        <p:spPr>
          <a:xfrm>
            <a:off x="11639895" y="6444833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61"/>
          <p:cNvSpPr txBox="1"/>
          <p:nvPr>
            <p:ph type="title"/>
          </p:nvPr>
        </p:nvSpPr>
        <p:spPr>
          <a:xfrm>
            <a:off x="749261" y="535598"/>
            <a:ext cx="105126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34" name="Google Shape;434;p61"/>
          <p:cNvSpPr txBox="1"/>
          <p:nvPr>
            <p:ph idx="5" type="body"/>
          </p:nvPr>
        </p:nvSpPr>
        <p:spPr>
          <a:xfrm>
            <a:off x="748492" y="117232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3621"/>
              </a:buClr>
              <a:buSzPts val="2400"/>
              <a:buNone/>
              <a:defRPr>
                <a:solidFill>
                  <a:srgbClr val="FF362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Content C - 3 Column">
  <p:cSld name="11 Content C - 3 Column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2"/>
          <p:cNvSpPr txBox="1"/>
          <p:nvPr>
            <p:ph idx="1" type="body"/>
          </p:nvPr>
        </p:nvSpPr>
        <p:spPr>
          <a:xfrm>
            <a:off x="761825" y="2825365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37" name="Google Shape;437;p62"/>
          <p:cNvSpPr txBox="1"/>
          <p:nvPr>
            <p:ph idx="2" type="subTitle"/>
          </p:nvPr>
        </p:nvSpPr>
        <p:spPr>
          <a:xfrm>
            <a:off x="786091" y="1970325"/>
            <a:ext cx="3284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8" name="Google Shape;438;p62"/>
          <p:cNvSpPr txBox="1"/>
          <p:nvPr>
            <p:ph idx="3" type="subTitle"/>
          </p:nvPr>
        </p:nvSpPr>
        <p:spPr>
          <a:xfrm>
            <a:off x="4393065" y="1970325"/>
            <a:ext cx="3140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9" name="Google Shape;439;p62"/>
          <p:cNvSpPr txBox="1"/>
          <p:nvPr>
            <p:ph idx="4" type="subTitle"/>
          </p:nvPr>
        </p:nvSpPr>
        <p:spPr>
          <a:xfrm>
            <a:off x="7980539" y="1970325"/>
            <a:ext cx="3140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0" name="Google Shape;440;p62"/>
          <p:cNvSpPr txBox="1"/>
          <p:nvPr>
            <p:ph idx="12" type="sldNum"/>
          </p:nvPr>
        </p:nvSpPr>
        <p:spPr>
          <a:xfrm>
            <a:off x="11639895" y="6444833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" name="Google Shape;441;p62"/>
          <p:cNvSpPr txBox="1"/>
          <p:nvPr>
            <p:ph type="title"/>
          </p:nvPr>
        </p:nvSpPr>
        <p:spPr>
          <a:xfrm>
            <a:off x="749261" y="535598"/>
            <a:ext cx="105126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42" name="Google Shape;442;p62"/>
          <p:cNvSpPr txBox="1"/>
          <p:nvPr>
            <p:ph idx="5" type="body"/>
          </p:nvPr>
        </p:nvSpPr>
        <p:spPr>
          <a:xfrm>
            <a:off x="4393065" y="2825375"/>
            <a:ext cx="33990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43" name="Google Shape;443;p62"/>
          <p:cNvSpPr txBox="1"/>
          <p:nvPr>
            <p:ph idx="6" type="body"/>
          </p:nvPr>
        </p:nvSpPr>
        <p:spPr>
          <a:xfrm>
            <a:off x="8004890" y="2825375"/>
            <a:ext cx="33990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44" name="Google Shape;444;p62"/>
          <p:cNvSpPr txBox="1"/>
          <p:nvPr>
            <p:ph idx="7" type="body"/>
          </p:nvPr>
        </p:nvSpPr>
        <p:spPr>
          <a:xfrm>
            <a:off x="748492" y="117232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3621"/>
              </a:buClr>
              <a:buSzPts val="2400"/>
              <a:buNone/>
              <a:defRPr>
                <a:solidFill>
                  <a:srgbClr val="FF362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496" y="740800"/>
            <a:ext cx="3743100" cy="10077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496" y="1852800"/>
            <a:ext cx="3743100" cy="423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Content C - 3 Column w/ Icon Spot">
  <p:cSld name="12 Content C - 3 Column w/ Icon Spot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3"/>
          <p:cNvSpPr txBox="1"/>
          <p:nvPr>
            <p:ph idx="1" type="body"/>
          </p:nvPr>
        </p:nvSpPr>
        <p:spPr>
          <a:xfrm>
            <a:off x="761825" y="3986900"/>
            <a:ext cx="3224100" cy="2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7" name="Google Shape;447;p63"/>
          <p:cNvSpPr txBox="1"/>
          <p:nvPr>
            <p:ph idx="2" type="body"/>
          </p:nvPr>
        </p:nvSpPr>
        <p:spPr>
          <a:xfrm>
            <a:off x="4482570" y="3986900"/>
            <a:ext cx="3224100" cy="2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8" name="Google Shape;448;p63"/>
          <p:cNvSpPr txBox="1"/>
          <p:nvPr>
            <p:ph idx="3" type="subTitle"/>
          </p:nvPr>
        </p:nvSpPr>
        <p:spPr>
          <a:xfrm>
            <a:off x="786086" y="3126633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9" name="Google Shape;449;p63"/>
          <p:cNvSpPr txBox="1"/>
          <p:nvPr>
            <p:ph idx="4" type="subTitle"/>
          </p:nvPr>
        </p:nvSpPr>
        <p:spPr>
          <a:xfrm>
            <a:off x="4494767" y="3126633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0" name="Google Shape;450;p63"/>
          <p:cNvSpPr txBox="1"/>
          <p:nvPr>
            <p:ph idx="5" type="body"/>
          </p:nvPr>
        </p:nvSpPr>
        <p:spPr>
          <a:xfrm>
            <a:off x="8167924" y="3986900"/>
            <a:ext cx="3224100" cy="2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63"/>
          <p:cNvSpPr txBox="1"/>
          <p:nvPr>
            <p:ph idx="6" type="subTitle"/>
          </p:nvPr>
        </p:nvSpPr>
        <p:spPr>
          <a:xfrm>
            <a:off x="8180121" y="3126636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2" name="Google Shape;452;p63"/>
          <p:cNvSpPr txBox="1"/>
          <p:nvPr>
            <p:ph idx="12" type="sldNum"/>
          </p:nvPr>
        </p:nvSpPr>
        <p:spPr>
          <a:xfrm>
            <a:off x="11639895" y="6444833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p63"/>
          <p:cNvSpPr txBox="1"/>
          <p:nvPr>
            <p:ph type="title"/>
          </p:nvPr>
        </p:nvSpPr>
        <p:spPr>
          <a:xfrm>
            <a:off x="749261" y="535598"/>
            <a:ext cx="105126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54" name="Google Shape;454;p63"/>
          <p:cNvSpPr txBox="1"/>
          <p:nvPr>
            <p:ph idx="7" type="body"/>
          </p:nvPr>
        </p:nvSpPr>
        <p:spPr>
          <a:xfrm>
            <a:off x="748492" y="117232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3621"/>
              </a:buClr>
              <a:buSzPts val="2400"/>
              <a:buNone/>
              <a:defRPr>
                <a:solidFill>
                  <a:srgbClr val="FF362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Content C - 3 Column Cards">
  <p:cSld name="13 Content C - 3 Column Cards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4"/>
          <p:cNvSpPr/>
          <p:nvPr/>
        </p:nvSpPr>
        <p:spPr>
          <a:xfrm>
            <a:off x="7980167" y="1825633"/>
            <a:ext cx="3599400" cy="442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4"/>
          <p:cNvSpPr/>
          <p:nvPr/>
        </p:nvSpPr>
        <p:spPr>
          <a:xfrm>
            <a:off x="4294747" y="1825633"/>
            <a:ext cx="3599400" cy="442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64"/>
          <p:cNvSpPr/>
          <p:nvPr/>
        </p:nvSpPr>
        <p:spPr>
          <a:xfrm>
            <a:off x="609459" y="1825633"/>
            <a:ext cx="3599400" cy="442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64"/>
          <p:cNvSpPr/>
          <p:nvPr/>
        </p:nvSpPr>
        <p:spPr>
          <a:xfrm>
            <a:off x="609614" y="1825433"/>
            <a:ext cx="3599100" cy="4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0" name="Google Shape;460;p64"/>
          <p:cNvSpPr/>
          <p:nvPr/>
        </p:nvSpPr>
        <p:spPr>
          <a:xfrm>
            <a:off x="4295792" y="1825433"/>
            <a:ext cx="3599100" cy="4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1" name="Google Shape;461;p64"/>
          <p:cNvSpPr/>
          <p:nvPr/>
        </p:nvSpPr>
        <p:spPr>
          <a:xfrm>
            <a:off x="7980470" y="1825433"/>
            <a:ext cx="3599100" cy="4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2" name="Google Shape;462;p64"/>
          <p:cNvSpPr txBox="1"/>
          <p:nvPr>
            <p:ph idx="1" type="body"/>
          </p:nvPr>
        </p:nvSpPr>
        <p:spPr>
          <a:xfrm>
            <a:off x="761825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63" name="Google Shape;463;p64"/>
          <p:cNvSpPr txBox="1"/>
          <p:nvPr>
            <p:ph idx="2" type="body"/>
          </p:nvPr>
        </p:nvSpPr>
        <p:spPr>
          <a:xfrm>
            <a:off x="4482570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64" name="Google Shape;464;p64"/>
          <p:cNvSpPr txBox="1"/>
          <p:nvPr>
            <p:ph idx="3" type="body"/>
          </p:nvPr>
        </p:nvSpPr>
        <p:spPr>
          <a:xfrm>
            <a:off x="8167924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65" name="Google Shape;465;p64"/>
          <p:cNvSpPr txBox="1"/>
          <p:nvPr>
            <p:ph idx="4" type="subTitle"/>
          </p:nvPr>
        </p:nvSpPr>
        <p:spPr>
          <a:xfrm>
            <a:off x="786086" y="1970336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6" name="Google Shape;466;p64"/>
          <p:cNvSpPr txBox="1"/>
          <p:nvPr>
            <p:ph idx="5" type="subTitle"/>
          </p:nvPr>
        </p:nvSpPr>
        <p:spPr>
          <a:xfrm>
            <a:off x="4494767" y="1970336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7" name="Google Shape;467;p64"/>
          <p:cNvSpPr txBox="1"/>
          <p:nvPr>
            <p:ph idx="6" type="subTitle"/>
          </p:nvPr>
        </p:nvSpPr>
        <p:spPr>
          <a:xfrm>
            <a:off x="8180121" y="1970336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8" name="Google Shape;468;p64"/>
          <p:cNvSpPr txBox="1"/>
          <p:nvPr>
            <p:ph idx="12" type="sldNum"/>
          </p:nvPr>
        </p:nvSpPr>
        <p:spPr>
          <a:xfrm>
            <a:off x="11639895" y="6444833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64"/>
          <p:cNvSpPr txBox="1"/>
          <p:nvPr>
            <p:ph type="title"/>
          </p:nvPr>
        </p:nvSpPr>
        <p:spPr>
          <a:xfrm>
            <a:off x="749261" y="535598"/>
            <a:ext cx="105126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70" name="Google Shape;470;p64"/>
          <p:cNvSpPr txBox="1"/>
          <p:nvPr>
            <p:ph idx="7" type="body"/>
          </p:nvPr>
        </p:nvSpPr>
        <p:spPr>
          <a:xfrm>
            <a:off x="748492" y="117232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3621"/>
              </a:buClr>
              <a:buSzPts val="2400"/>
              <a:buNone/>
              <a:defRPr>
                <a:solidFill>
                  <a:srgbClr val="FF362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Blank">
  <p:cSld name="CUSTOM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Section Break 1">
  <p:cSld name="Content E - Power Statement 2_1">
    <p:bg>
      <p:bgPr>
        <a:solidFill>
          <a:srgbClr val="1B3139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88954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6"/>
          <p:cNvSpPr txBox="1"/>
          <p:nvPr>
            <p:ph type="title"/>
          </p:nvPr>
        </p:nvSpPr>
        <p:spPr>
          <a:xfrm>
            <a:off x="762009" y="2069633"/>
            <a:ext cx="9018600" cy="4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DM Sans Medium"/>
              <a:buNone/>
              <a:defRPr i="0" sz="80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475" name="Google Shape;475;p66"/>
          <p:cNvSpPr txBox="1"/>
          <p:nvPr>
            <p:ph idx="12" type="sldNum"/>
          </p:nvPr>
        </p:nvSpPr>
        <p:spPr>
          <a:xfrm>
            <a:off x="11639895" y="6444833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66"/>
          <p:cNvSpPr txBox="1"/>
          <p:nvPr>
            <p:ph idx="1" type="subTitle"/>
          </p:nvPr>
        </p:nvSpPr>
        <p:spPr>
          <a:xfrm>
            <a:off x="762009" y="1483633"/>
            <a:ext cx="9018600" cy="58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Section Break 2">
  <p:cSld name="Content E - Power Statement 2_2">
    <p:bg>
      <p:bgPr>
        <a:solidFill>
          <a:srgbClr val="1B3139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954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7"/>
          <p:cNvSpPr txBox="1"/>
          <p:nvPr>
            <p:ph type="title"/>
          </p:nvPr>
        </p:nvSpPr>
        <p:spPr>
          <a:xfrm>
            <a:off x="762009" y="2069633"/>
            <a:ext cx="9018600" cy="4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DM Sans Medium"/>
              <a:buNone/>
              <a:defRPr i="0" sz="80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480" name="Google Shape;480;p67"/>
          <p:cNvSpPr txBox="1"/>
          <p:nvPr>
            <p:ph idx="12" type="sldNum"/>
          </p:nvPr>
        </p:nvSpPr>
        <p:spPr>
          <a:xfrm>
            <a:off x="11639895" y="6444833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1" name="Google Shape;481;p67"/>
          <p:cNvSpPr txBox="1"/>
          <p:nvPr>
            <p:ph idx="1" type="subTitle"/>
          </p:nvPr>
        </p:nvSpPr>
        <p:spPr>
          <a:xfrm>
            <a:off x="762009" y="1483633"/>
            <a:ext cx="9018600" cy="58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Section Break 3">
  <p:cSld name="Content E - Power Statement 2_2_1">
    <p:bg>
      <p:bgPr>
        <a:solidFill>
          <a:srgbClr val="1B3139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954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8"/>
          <p:cNvSpPr txBox="1"/>
          <p:nvPr>
            <p:ph type="title"/>
          </p:nvPr>
        </p:nvSpPr>
        <p:spPr>
          <a:xfrm>
            <a:off x="762009" y="2417700"/>
            <a:ext cx="9018600" cy="3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DM Sans Medium"/>
              <a:buNone/>
              <a:defRPr i="0" sz="80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485" name="Google Shape;485;p68"/>
          <p:cNvSpPr txBox="1"/>
          <p:nvPr>
            <p:ph idx="12" type="sldNum"/>
          </p:nvPr>
        </p:nvSpPr>
        <p:spPr>
          <a:xfrm>
            <a:off x="11639895" y="6444833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68"/>
          <p:cNvSpPr txBox="1"/>
          <p:nvPr>
            <p:ph idx="1" type="subTitle"/>
          </p:nvPr>
        </p:nvSpPr>
        <p:spPr>
          <a:xfrm>
            <a:off x="762009" y="1831700"/>
            <a:ext cx="9018600" cy="58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Section Break 4">
  <p:cSld name="Content E - Power Statement 2_3">
    <p:bg>
      <p:bgPr>
        <a:solidFill>
          <a:srgbClr val="1B3139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954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9"/>
          <p:cNvSpPr txBox="1"/>
          <p:nvPr>
            <p:ph type="title"/>
          </p:nvPr>
        </p:nvSpPr>
        <p:spPr>
          <a:xfrm>
            <a:off x="762009" y="2069633"/>
            <a:ext cx="9018600" cy="4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DM Sans Medium"/>
              <a:buNone/>
              <a:defRPr i="0" sz="80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490" name="Google Shape;490;p69"/>
          <p:cNvSpPr txBox="1"/>
          <p:nvPr>
            <p:ph idx="12" type="sldNum"/>
          </p:nvPr>
        </p:nvSpPr>
        <p:spPr>
          <a:xfrm>
            <a:off x="11639895" y="6444833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69"/>
          <p:cNvSpPr txBox="1"/>
          <p:nvPr>
            <p:ph idx="1" type="subTitle"/>
          </p:nvPr>
        </p:nvSpPr>
        <p:spPr>
          <a:xfrm>
            <a:off x="762009" y="1483633"/>
            <a:ext cx="9018600" cy="58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Section Break 5">
  <p:cSld name="Content E - Power Statement 2_2_2">
    <p:bg>
      <p:bgPr>
        <a:solidFill>
          <a:srgbClr val="1B3139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954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0"/>
          <p:cNvSpPr txBox="1"/>
          <p:nvPr>
            <p:ph type="title"/>
          </p:nvPr>
        </p:nvSpPr>
        <p:spPr>
          <a:xfrm>
            <a:off x="762009" y="2069633"/>
            <a:ext cx="9018600" cy="4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DM Sans Medium"/>
              <a:buNone/>
              <a:defRPr i="0" sz="80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495" name="Google Shape;495;p70"/>
          <p:cNvSpPr txBox="1"/>
          <p:nvPr>
            <p:ph idx="12" type="sldNum"/>
          </p:nvPr>
        </p:nvSpPr>
        <p:spPr>
          <a:xfrm>
            <a:off x="11639895" y="6444833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6" name="Google Shape;496;p70"/>
          <p:cNvSpPr txBox="1"/>
          <p:nvPr>
            <p:ph idx="1" type="subTitle"/>
          </p:nvPr>
        </p:nvSpPr>
        <p:spPr>
          <a:xfrm>
            <a:off x="762009" y="1483633"/>
            <a:ext cx="9018600" cy="58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Section Break 6">
  <p:cSld name="Content E - Power Statement 2_2_2_1">
    <p:bg>
      <p:bgPr>
        <a:solidFill>
          <a:schemeClr val="dk2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954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1"/>
          <p:cNvSpPr txBox="1"/>
          <p:nvPr>
            <p:ph type="title"/>
          </p:nvPr>
        </p:nvSpPr>
        <p:spPr>
          <a:xfrm>
            <a:off x="762009" y="2069633"/>
            <a:ext cx="9018600" cy="4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DM Sans Medium"/>
              <a:buNone/>
              <a:defRPr i="0" sz="80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500" name="Google Shape;500;p71"/>
          <p:cNvSpPr txBox="1"/>
          <p:nvPr>
            <p:ph idx="12" type="sldNum"/>
          </p:nvPr>
        </p:nvSpPr>
        <p:spPr>
          <a:xfrm>
            <a:off x="11639895" y="6444833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71"/>
          <p:cNvSpPr txBox="1"/>
          <p:nvPr>
            <p:ph idx="1" type="subTitle"/>
          </p:nvPr>
        </p:nvSpPr>
        <p:spPr>
          <a:xfrm>
            <a:off x="762009" y="1483633"/>
            <a:ext cx="9018600" cy="58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2" name="Google Shape;502;p71"/>
          <p:cNvSpPr/>
          <p:nvPr/>
        </p:nvSpPr>
        <p:spPr>
          <a:xfrm>
            <a:off x="191919" y="6315000"/>
            <a:ext cx="275100" cy="37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3" name="Google Shape;503;p71"/>
          <p:cNvPicPr preferRelativeResize="0"/>
          <p:nvPr/>
        </p:nvPicPr>
        <p:blipFill rotWithShape="1">
          <a:blip r:embed="rId3">
            <a:alphaModFix/>
          </a:blip>
          <a:srcRect b="641" l="0" r="0" t="641"/>
          <a:stretch/>
        </p:blipFill>
        <p:spPr>
          <a:xfrm>
            <a:off x="226743" y="6407467"/>
            <a:ext cx="215778" cy="223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Section Break 7">
  <p:cSld name="Content E - Power Statement 2_2_2_1_1">
    <p:bg>
      <p:bgPr>
        <a:solidFill>
          <a:schemeClr val="dk2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954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2"/>
          <p:cNvSpPr txBox="1"/>
          <p:nvPr>
            <p:ph type="title"/>
          </p:nvPr>
        </p:nvSpPr>
        <p:spPr>
          <a:xfrm>
            <a:off x="762009" y="2069633"/>
            <a:ext cx="9018600" cy="4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DM Sans Medium"/>
              <a:buNone/>
              <a:defRPr i="0" sz="80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507" name="Google Shape;507;p72"/>
          <p:cNvSpPr txBox="1"/>
          <p:nvPr>
            <p:ph idx="12" type="sldNum"/>
          </p:nvPr>
        </p:nvSpPr>
        <p:spPr>
          <a:xfrm>
            <a:off x="11639895" y="6444833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p72"/>
          <p:cNvSpPr txBox="1"/>
          <p:nvPr>
            <p:ph idx="1" type="subTitle"/>
          </p:nvPr>
        </p:nvSpPr>
        <p:spPr>
          <a:xfrm>
            <a:off x="762009" y="1483633"/>
            <a:ext cx="9018600" cy="58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9" name="Google Shape;509;p72"/>
          <p:cNvSpPr/>
          <p:nvPr/>
        </p:nvSpPr>
        <p:spPr>
          <a:xfrm>
            <a:off x="191919" y="6315000"/>
            <a:ext cx="275100" cy="37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10" name="Google Shape;510;p72"/>
          <p:cNvPicPr preferRelativeResize="0"/>
          <p:nvPr/>
        </p:nvPicPr>
        <p:blipFill rotWithShape="1">
          <a:blip r:embed="rId3">
            <a:alphaModFix/>
          </a:blip>
          <a:srcRect b="641" l="0" r="0" t="641"/>
          <a:stretch/>
        </p:blipFill>
        <p:spPr>
          <a:xfrm>
            <a:off x="226743" y="6407467"/>
            <a:ext cx="215778" cy="223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503" y="600200"/>
            <a:ext cx="8488200" cy="5454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Section Break 8">
  <p:cSld name="Content E - Power Statement 2_2_1_1">
    <p:bg>
      <p:bgPr>
        <a:solidFill>
          <a:srgbClr val="1B3139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954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3"/>
          <p:cNvSpPr txBox="1"/>
          <p:nvPr>
            <p:ph type="title"/>
          </p:nvPr>
        </p:nvSpPr>
        <p:spPr>
          <a:xfrm>
            <a:off x="762009" y="2069633"/>
            <a:ext cx="9018600" cy="4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DM Sans Medium"/>
              <a:buNone/>
              <a:defRPr i="0" sz="80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514" name="Google Shape;514;p73"/>
          <p:cNvSpPr txBox="1"/>
          <p:nvPr>
            <p:ph idx="12" type="sldNum"/>
          </p:nvPr>
        </p:nvSpPr>
        <p:spPr>
          <a:xfrm>
            <a:off x="11639895" y="6444833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73"/>
          <p:cNvSpPr txBox="1"/>
          <p:nvPr>
            <p:ph idx="1" type="subTitle"/>
          </p:nvPr>
        </p:nvSpPr>
        <p:spPr>
          <a:xfrm>
            <a:off x="762009" y="1483633"/>
            <a:ext cx="9018600" cy="58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Power Statement 1">
  <p:cSld name="Content E - Power Statement 3">
    <p:bg>
      <p:bgPr>
        <a:solidFill>
          <a:srgbClr val="1B3139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4"/>
          <p:cNvSpPr txBox="1"/>
          <p:nvPr>
            <p:ph type="title"/>
          </p:nvPr>
        </p:nvSpPr>
        <p:spPr>
          <a:xfrm>
            <a:off x="609631" y="609600"/>
            <a:ext cx="10969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i="0" sz="4800" u="none" cap="none" strike="noStrik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8" name="Google Shape;518;p74"/>
          <p:cNvSpPr txBox="1"/>
          <p:nvPr>
            <p:ph idx="12" type="sldNum"/>
          </p:nvPr>
        </p:nvSpPr>
        <p:spPr>
          <a:xfrm>
            <a:off x="11639895" y="6444833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E - Power Statement 2">
  <p:cSld name="Content E - Power Statement 3 1">
    <p:bg>
      <p:bgPr>
        <a:solidFill>
          <a:schemeClr val="dk2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5"/>
          <p:cNvSpPr txBox="1"/>
          <p:nvPr>
            <p:ph type="title"/>
          </p:nvPr>
        </p:nvSpPr>
        <p:spPr>
          <a:xfrm>
            <a:off x="762008" y="609600"/>
            <a:ext cx="106650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i="0" sz="4800" u="none" cap="none" strike="noStrike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1" name="Google Shape;521;p75"/>
          <p:cNvSpPr txBox="1"/>
          <p:nvPr>
            <p:ph idx="12" type="sldNum"/>
          </p:nvPr>
        </p:nvSpPr>
        <p:spPr>
          <a:xfrm>
            <a:off x="11639895" y="6444833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75"/>
          <p:cNvSpPr/>
          <p:nvPr/>
        </p:nvSpPr>
        <p:spPr>
          <a:xfrm>
            <a:off x="191919" y="6315000"/>
            <a:ext cx="275100" cy="37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3" name="Google Shape;523;p75"/>
          <p:cNvPicPr preferRelativeResize="0"/>
          <p:nvPr/>
        </p:nvPicPr>
        <p:blipFill rotWithShape="1">
          <a:blip r:embed="rId2">
            <a:alphaModFix/>
          </a:blip>
          <a:srcRect b="641" l="0" r="0" t="641"/>
          <a:stretch/>
        </p:blipFill>
        <p:spPr>
          <a:xfrm>
            <a:off x="226743" y="6407467"/>
            <a:ext cx="215778" cy="223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Content D - Card Right Dark 1">
  <p:cSld name="14 Content D - Card Right Dark 1">
    <p:bg>
      <p:bgPr>
        <a:solidFill>
          <a:srgbClr val="1B3139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6"/>
          <p:cNvSpPr txBox="1"/>
          <p:nvPr>
            <p:ph type="title"/>
          </p:nvPr>
        </p:nvSpPr>
        <p:spPr>
          <a:xfrm>
            <a:off x="749261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 Medium"/>
              <a:buNone/>
              <a:defRPr i="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6" name="Google Shape;526;p76"/>
          <p:cNvSpPr/>
          <p:nvPr/>
        </p:nvSpPr>
        <p:spPr>
          <a:xfrm>
            <a:off x="6024350" y="1825633"/>
            <a:ext cx="5555100" cy="442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6"/>
          <p:cNvSpPr txBox="1"/>
          <p:nvPr>
            <p:ph idx="1" type="body"/>
          </p:nvPr>
        </p:nvSpPr>
        <p:spPr>
          <a:xfrm>
            <a:off x="761825" y="1988833"/>
            <a:ext cx="4354800" cy="4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"/>
              <a:buChar char="•"/>
              <a:defRPr i="0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8" name="Google Shape;528;p76"/>
          <p:cNvSpPr txBox="1"/>
          <p:nvPr>
            <p:ph idx="2" type="body"/>
          </p:nvPr>
        </p:nvSpPr>
        <p:spPr>
          <a:xfrm>
            <a:off x="6164850" y="1988833"/>
            <a:ext cx="5244000" cy="4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•"/>
              <a:defRPr i="0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9" name="Google Shape;529;p76"/>
          <p:cNvSpPr txBox="1"/>
          <p:nvPr>
            <p:ph idx="12" type="sldNum"/>
          </p:nvPr>
        </p:nvSpPr>
        <p:spPr>
          <a:xfrm>
            <a:off x="11639895" y="6444833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0" name="Google Shape;530;p76"/>
          <p:cNvSpPr txBox="1"/>
          <p:nvPr>
            <p:ph idx="3" type="body"/>
          </p:nvPr>
        </p:nvSpPr>
        <p:spPr>
          <a:xfrm>
            <a:off x="748492" y="117470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3621"/>
              </a:buClr>
              <a:buSzPts val="2400"/>
              <a:buNone/>
              <a:defRPr>
                <a:solidFill>
                  <a:srgbClr val="FF362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Content D - Card Left Dark">
  <p:cSld name="15 Content D - Card Left Dark">
    <p:bg>
      <p:bgPr>
        <a:solidFill>
          <a:srgbClr val="1B3139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7"/>
          <p:cNvSpPr txBox="1"/>
          <p:nvPr>
            <p:ph type="title"/>
          </p:nvPr>
        </p:nvSpPr>
        <p:spPr>
          <a:xfrm>
            <a:off x="749261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 Medium"/>
              <a:buNone/>
              <a:defRPr i="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3" name="Google Shape;533;p77"/>
          <p:cNvSpPr/>
          <p:nvPr/>
        </p:nvSpPr>
        <p:spPr>
          <a:xfrm>
            <a:off x="609459" y="1825633"/>
            <a:ext cx="5555100" cy="442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7"/>
          <p:cNvSpPr txBox="1"/>
          <p:nvPr>
            <p:ph idx="1" type="body"/>
          </p:nvPr>
        </p:nvSpPr>
        <p:spPr>
          <a:xfrm>
            <a:off x="7072576" y="1988833"/>
            <a:ext cx="4354800" cy="4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"/>
              <a:buChar char="•"/>
              <a:defRPr i="0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•"/>
              <a:defRPr i="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5" name="Google Shape;535;p77"/>
          <p:cNvSpPr txBox="1"/>
          <p:nvPr>
            <p:ph idx="2" type="body"/>
          </p:nvPr>
        </p:nvSpPr>
        <p:spPr>
          <a:xfrm>
            <a:off x="759210" y="1988833"/>
            <a:ext cx="5244000" cy="4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•"/>
              <a:defRPr i="0" sz="2000" u="none" cap="none" strike="noStrike"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i="0" sz="1600" u="none" cap="none" strike="noStrike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DM Sans"/>
              <a:buChar char="•"/>
              <a:defRPr i="0" u="none" cap="none" strike="noStrike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6" name="Google Shape;536;p77"/>
          <p:cNvSpPr txBox="1"/>
          <p:nvPr>
            <p:ph idx="12" type="sldNum"/>
          </p:nvPr>
        </p:nvSpPr>
        <p:spPr>
          <a:xfrm>
            <a:off x="11639895" y="6444833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77"/>
          <p:cNvSpPr txBox="1"/>
          <p:nvPr>
            <p:ph idx="3" type="body"/>
          </p:nvPr>
        </p:nvSpPr>
        <p:spPr>
          <a:xfrm>
            <a:off x="748492" y="117470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3621"/>
              </a:buClr>
              <a:buSzPts val="2400"/>
              <a:buNone/>
              <a:defRPr>
                <a:solidFill>
                  <a:srgbClr val="FF362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Content D - Card Large Dark">
  <p:cSld name="16 Content D - Card Large Dark">
    <p:bg>
      <p:bgPr>
        <a:solidFill>
          <a:srgbClr val="1B3139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8"/>
          <p:cNvSpPr/>
          <p:nvPr/>
        </p:nvSpPr>
        <p:spPr>
          <a:xfrm>
            <a:off x="609459" y="1825633"/>
            <a:ext cx="10970100" cy="442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8"/>
          <p:cNvSpPr txBox="1"/>
          <p:nvPr>
            <p:ph type="title"/>
          </p:nvPr>
        </p:nvSpPr>
        <p:spPr>
          <a:xfrm>
            <a:off x="749261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 Medium"/>
              <a:buNone/>
              <a:defRPr i="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1" name="Google Shape;541;p78"/>
          <p:cNvSpPr txBox="1"/>
          <p:nvPr>
            <p:ph idx="1" type="body"/>
          </p:nvPr>
        </p:nvSpPr>
        <p:spPr>
          <a:xfrm>
            <a:off x="761825" y="1988833"/>
            <a:ext cx="10659300" cy="4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•"/>
              <a:defRPr i="0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•"/>
              <a:defRPr i="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•"/>
              <a:defRPr i="0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•"/>
              <a:defRPr i="0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•"/>
              <a:defRPr i="0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•"/>
              <a:defRPr i="0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•"/>
              <a:defRPr i="0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•"/>
              <a:defRPr i="0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•"/>
              <a:defRPr i="0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2" name="Google Shape;542;p78"/>
          <p:cNvSpPr txBox="1"/>
          <p:nvPr>
            <p:ph idx="12" type="sldNum"/>
          </p:nvPr>
        </p:nvSpPr>
        <p:spPr>
          <a:xfrm>
            <a:off x="11639895" y="6444833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78"/>
          <p:cNvSpPr txBox="1"/>
          <p:nvPr>
            <p:ph idx="2" type="body"/>
          </p:nvPr>
        </p:nvSpPr>
        <p:spPr>
          <a:xfrm>
            <a:off x="748492" y="117470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3621"/>
              </a:buClr>
              <a:buSzPts val="2400"/>
              <a:buNone/>
              <a:defRPr>
                <a:solidFill>
                  <a:srgbClr val="FF362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4475" y="-167"/>
            <a:ext cx="60945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3911" y="1644233"/>
            <a:ext cx="5392200" cy="19764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3911" y="3737433"/>
            <a:ext cx="5392200" cy="1646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4352" y="965433"/>
            <a:ext cx="5114700" cy="49269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496" y="5640767"/>
            <a:ext cx="7996500" cy="806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30.xml"/><Relationship Id="rId41" Type="http://schemas.openxmlformats.org/officeDocument/2006/relationships/theme" Target="../theme/theme3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1.xml"/><Relationship Id="rId3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0.xml"/><Relationship Id="rId3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23.xml"/><Relationship Id="rId35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25.xml"/><Relationship Id="rId37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24.xml"/><Relationship Id="rId36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27.xml"/><Relationship Id="rId39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26.xml"/><Relationship Id="rId38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7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74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49261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"/>
              <a:buNone/>
              <a:defRPr b="1" i="0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b="1" i="0" sz="1900" u="none" cap="none" strike="noStrike">
                <a:solidFill>
                  <a:srgbClr val="000000"/>
                </a:solidFill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b="1" i="0" sz="1900" u="none" cap="none" strike="noStrike">
                <a:solidFill>
                  <a:srgbClr val="000000"/>
                </a:solidFill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b="1" i="0" sz="1900" u="none" cap="none" strike="noStrike">
                <a:solidFill>
                  <a:srgbClr val="000000"/>
                </a:solidFill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b="1" i="0" sz="1900" u="none" cap="none" strike="noStrike">
                <a:solidFill>
                  <a:srgbClr val="000000"/>
                </a:solidFill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b="1" i="0" sz="1900" u="none" cap="none" strike="noStrike">
                <a:solidFill>
                  <a:srgbClr val="000000"/>
                </a:solidFill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b="1" i="0" sz="1900" u="none" cap="none" strike="noStrike">
                <a:solidFill>
                  <a:srgbClr val="000000"/>
                </a:solidFill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b="1" i="0" sz="1900" u="none" cap="none" strike="noStrike">
                <a:solidFill>
                  <a:srgbClr val="000000"/>
                </a:solidFill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b="1" i="0" sz="19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61825" y="1825633"/>
            <a:ext cx="10589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b="0" i="0" sz="2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b="0" i="0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b="0" i="0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b="0" i="0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b="0" i="0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b="0" i="0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b="0" i="0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b="0" i="0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b="0" i="0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1">
            <a:alphaModFix/>
          </a:blip>
          <a:srcRect b="641" l="0" r="0" t="641"/>
          <a:stretch/>
        </p:blipFill>
        <p:spPr>
          <a:xfrm>
            <a:off x="227543" y="6407467"/>
            <a:ext cx="215778" cy="22361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13"/>
          <p:cNvGrpSpPr/>
          <p:nvPr/>
        </p:nvGrpSpPr>
        <p:grpSpPr>
          <a:xfrm>
            <a:off x="12402842" y="-43986"/>
            <a:ext cx="1440600" cy="5240746"/>
            <a:chOff x="12402842" y="-43986"/>
            <a:chExt cx="1440600" cy="5240746"/>
          </a:xfrm>
        </p:grpSpPr>
        <p:sp>
          <p:nvSpPr>
            <p:cNvPr id="56" name="Google Shape;56;p13"/>
            <p:cNvSpPr/>
            <p:nvPr/>
          </p:nvSpPr>
          <p:spPr>
            <a:xfrm>
              <a:off x="12402842" y="263791"/>
              <a:ext cx="577800" cy="577800"/>
            </a:xfrm>
            <a:prstGeom prst="rect">
              <a:avLst/>
            </a:prstGeom>
            <a:solidFill>
              <a:srgbClr val="FF3621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Lava </a:t>
              </a: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600 - Primary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#FF3621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(255 ,54, 33)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C0, M91, Y93, K0</a:t>
              </a:r>
              <a:endParaRPr b="0" i="0" sz="400" u="none" cap="none" strike="noStrike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12402842" y="875818"/>
              <a:ext cx="577800" cy="577800"/>
            </a:xfrm>
            <a:prstGeom prst="rect">
              <a:avLst/>
            </a:prstGeom>
            <a:solidFill>
              <a:srgbClr val="1B3139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Navy 800 - Primary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#1B3139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(27, 49, 57)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C86, M65, Y57, K56</a:t>
              </a:r>
              <a:endParaRPr b="0" i="0" sz="400" u="none" cap="none" strike="noStrike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12402842" y="2777735"/>
              <a:ext cx="577800" cy="577800"/>
            </a:xfrm>
            <a:prstGeom prst="rect">
              <a:avLst/>
            </a:prstGeom>
            <a:solidFill>
              <a:srgbClr val="98102A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Maroon 600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#98102A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(152, 16, 42)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C26, M100, Y84, K24</a:t>
              </a:r>
              <a:endParaRPr b="0" i="0" sz="400" u="none" cap="none" strike="noStrike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12402842" y="3391477"/>
              <a:ext cx="577800" cy="577800"/>
            </a:xfrm>
            <a:prstGeom prst="rect">
              <a:avLst/>
            </a:prstGeom>
            <a:solidFill>
              <a:srgbClr val="FFAB00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Yellow 600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#FFAB00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(255, 171, 0)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C0, M38, Y100, K0</a:t>
              </a:r>
              <a:endParaRPr b="0" i="0" sz="400" u="none" cap="none" strike="noStrike">
                <a:solidFill>
                  <a:srgbClr val="1B3139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2402842" y="4005218"/>
              <a:ext cx="577800" cy="577800"/>
            </a:xfrm>
            <a:prstGeom prst="rect">
              <a:avLst/>
            </a:prstGeom>
            <a:solidFill>
              <a:srgbClr val="00A972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Green 600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#00A972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(0, 169, 114)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C81, M6, Y74, K0</a:t>
              </a:r>
              <a:endParaRPr b="0" i="0" sz="400" u="none" cap="none" strike="noStrike">
                <a:solidFill>
                  <a:srgbClr val="1B3139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2402842" y="4618960"/>
              <a:ext cx="577800" cy="577800"/>
            </a:xfrm>
            <a:prstGeom prst="rect">
              <a:avLst/>
            </a:prstGeom>
            <a:solidFill>
              <a:srgbClr val="2272B4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Blue 600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#2272B4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(34, 114,1 80)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C86, M52, Y4, K0</a:t>
              </a:r>
              <a:endParaRPr b="0" i="0" sz="400" u="none" cap="none" strike="noStrike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3021430" y="2777735"/>
              <a:ext cx="577800" cy="577800"/>
            </a:xfrm>
            <a:prstGeom prst="rect">
              <a:avLst/>
            </a:prstGeom>
            <a:solidFill>
              <a:srgbClr val="303F47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Gray - Navigation</a:t>
              </a:r>
              <a:endParaRPr b="0" i="0" sz="400" u="none" cap="none" strike="noStrike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#303F47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(48, 63, 71)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C79, M62, Y54, K44</a:t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3021430" y="3391477"/>
              <a:ext cx="577800" cy="577800"/>
            </a:xfrm>
            <a:prstGeom prst="rect">
              <a:avLst/>
            </a:prstGeom>
            <a:solidFill>
              <a:srgbClr val="5A6F77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Gray – Text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#5A6F77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(90, 111, 119)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C68, M47, Y44, K14</a:t>
              </a:r>
              <a:endParaRPr b="0" i="0" sz="400" u="none" cap="none" strike="noStrike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13021430" y="4005218"/>
              <a:ext cx="577800" cy="577800"/>
            </a:xfrm>
            <a:prstGeom prst="rect">
              <a:avLst/>
            </a:prstGeom>
            <a:solidFill>
              <a:srgbClr val="DCE0E2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Gray – Lines</a:t>
              </a:r>
              <a:endParaRPr b="0" i="0" sz="400" u="none" cap="none" strike="noStrike">
                <a:solidFill>
                  <a:srgbClr val="1B3139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#DCE0E2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(220, 224, 226)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C12, M7, Y8, K0</a:t>
              </a:r>
              <a:endParaRPr b="0" i="0" sz="400" u="none" cap="none" strike="noStrike">
                <a:solidFill>
                  <a:srgbClr val="1B3139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65" name="Google Shape;65;p13"/>
            <p:cNvSpPr txBox="1"/>
            <p:nvPr/>
          </p:nvSpPr>
          <p:spPr>
            <a:xfrm>
              <a:off x="12402842" y="-43986"/>
              <a:ext cx="1217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Primary palette</a:t>
              </a:r>
              <a:endParaRPr/>
            </a:p>
          </p:txBody>
        </p:sp>
        <p:sp>
          <p:nvSpPr>
            <p:cNvPr id="66" name="Google Shape;66;p13"/>
            <p:cNvSpPr txBox="1"/>
            <p:nvPr/>
          </p:nvSpPr>
          <p:spPr>
            <a:xfrm>
              <a:off x="12402842" y="2469957"/>
              <a:ext cx="1440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Secondary palette</a:t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2402855" y="1487850"/>
              <a:ext cx="577800" cy="577800"/>
            </a:xfrm>
            <a:prstGeom prst="rect">
              <a:avLst/>
            </a:prstGeom>
            <a:solidFill>
              <a:srgbClr val="EEEDE9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Oat Medium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#EEEDE9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(238, 237, 233)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C6, M4, Y6, K0</a:t>
              </a:r>
              <a:endParaRPr b="0" i="0" sz="400" u="none" cap="none" strike="noStrike">
                <a:solidFill>
                  <a:srgbClr val="1B3139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3021430" y="1489567"/>
              <a:ext cx="577800" cy="577800"/>
            </a:xfrm>
            <a:prstGeom prst="rect">
              <a:avLst/>
            </a:prstGeom>
            <a:solidFill>
              <a:srgbClr val="F9F7F4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Oat Light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#F9F7F4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(249</a:t>
              </a:r>
              <a:r>
                <a:rPr lang="en" sz="400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, </a:t>
              </a: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,247, 244)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C1, M2, Y2, K0</a:t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3021417" y="263791"/>
              <a:ext cx="577800" cy="577800"/>
            </a:xfrm>
            <a:prstGeom prst="rect">
              <a:avLst/>
            </a:prstGeom>
            <a:solidFill>
              <a:srgbClr val="FF5F46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Lava 5</a:t>
              </a: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00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#FF5F46</a:t>
              </a:r>
              <a:endParaRPr sz="400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(255, 95, 70)</a:t>
              </a:r>
              <a:endParaRPr sz="400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C0, M78, Y79, K0</a:t>
              </a:r>
              <a:endParaRPr sz="400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3021430" y="875818"/>
              <a:ext cx="577800" cy="577800"/>
            </a:xfrm>
            <a:prstGeom prst="rect">
              <a:avLst/>
            </a:prstGeom>
            <a:solidFill>
              <a:srgbClr val="0B2026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Navy </a:t>
              </a: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900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</a:t>
              </a: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0B2026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</a:t>
              </a: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11</a:t>
              </a: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, </a:t>
              </a: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32</a:t>
              </a: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, </a:t>
              </a: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38)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C86, M6</a:t>
              </a: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7</a:t>
              </a: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, Y</a:t>
              </a: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61, </a:t>
              </a: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 K</a:t>
              </a: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71</a:t>
              </a:r>
              <a:endParaRPr b="0" i="0" sz="400" u="none" cap="none" strike="noStrike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9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">
          <p15:clr>
            <a:srgbClr val="EA4335"/>
          </p15:clr>
        </p15:guide>
        <p15:guide id="2" pos="480">
          <p15:clr>
            <a:srgbClr val="EA4335"/>
          </p15:clr>
        </p15:guide>
        <p15:guide id="3" pos="960">
          <p15:clr>
            <a:srgbClr val="EA4335"/>
          </p15:clr>
        </p15:guide>
        <p15:guide id="4" pos="1056">
          <p15:clr>
            <a:srgbClr val="EA4335"/>
          </p15:clr>
        </p15:guide>
        <p15:guide id="5" pos="1518">
          <p15:clr>
            <a:srgbClr val="EA4335"/>
          </p15:clr>
        </p15:guide>
        <p15:guide id="6" pos="1614">
          <p15:clr>
            <a:srgbClr val="EA4335"/>
          </p15:clr>
        </p15:guide>
        <p15:guide id="7" pos="2091">
          <p15:clr>
            <a:srgbClr val="EA4335"/>
          </p15:clr>
        </p15:guide>
        <p15:guide id="8" pos="2185">
          <p15:clr>
            <a:srgbClr val="EA4335"/>
          </p15:clr>
        </p15:guide>
        <p15:guide id="9" pos="2651">
          <p15:clr>
            <a:srgbClr val="EA4335"/>
          </p15:clr>
        </p15:guide>
        <p15:guide id="10" pos="2755">
          <p15:clr>
            <a:srgbClr val="EA4335"/>
          </p15:clr>
        </p15:guide>
        <p15:guide id="11" pos="3223">
          <p15:clr>
            <a:srgbClr val="EA4335"/>
          </p15:clr>
        </p15:guide>
        <p15:guide id="12" pos="3326">
          <p15:clr>
            <a:srgbClr val="EA4335"/>
          </p15:clr>
        </p15:guide>
        <p15:guide id="13" pos="3795">
          <p15:clr>
            <a:srgbClr val="EA4335"/>
          </p15:clr>
        </p15:guide>
        <p15:guide id="14" pos="3883">
          <p15:clr>
            <a:srgbClr val="EA4335"/>
          </p15:clr>
        </p15:guide>
        <p15:guide id="15" pos="4367">
          <p15:clr>
            <a:srgbClr val="EA4335"/>
          </p15:clr>
        </p15:guide>
        <p15:guide id="16" pos="4455">
          <p15:clr>
            <a:srgbClr val="EA4335"/>
          </p15:clr>
        </p15:guide>
        <p15:guide id="17" pos="4923">
          <p15:clr>
            <a:srgbClr val="EA4335"/>
          </p15:clr>
        </p15:guide>
        <p15:guide id="18" pos="5027">
          <p15:clr>
            <a:srgbClr val="EA4335"/>
          </p15:clr>
        </p15:guide>
        <p15:guide id="19" pos="5493">
          <p15:clr>
            <a:srgbClr val="EA4335"/>
          </p15:clr>
        </p15:guide>
        <p15:guide id="20" pos="5587">
          <p15:clr>
            <a:srgbClr val="EA4335"/>
          </p15:clr>
        </p15:guide>
        <p15:guide id="21" pos="6064">
          <p15:clr>
            <a:srgbClr val="EA4335"/>
          </p15:clr>
        </p15:guide>
        <p15:guide id="22" pos="6161">
          <p15:clr>
            <a:srgbClr val="EA4335"/>
          </p15:clr>
        </p15:guide>
        <p15:guide id="23" pos="6622">
          <p15:clr>
            <a:srgbClr val="EA4335"/>
          </p15:clr>
        </p15:guide>
        <p15:guide id="24" pos="6718">
          <p15:clr>
            <a:srgbClr val="EA4335"/>
          </p15:clr>
        </p15:guide>
        <p15:guide id="25" pos="7198">
          <p15:clr>
            <a:srgbClr val="EA4335"/>
          </p15:clr>
        </p15:guide>
        <p15:guide id="26" pos="7294">
          <p15:clr>
            <a:srgbClr val="EA4335"/>
          </p15:clr>
        </p15:guide>
        <p15:guide id="27" orient="horz" pos="3936">
          <p15:clr>
            <a:srgbClr val="EA4335"/>
          </p15:clr>
        </p15:guide>
        <p15:guide id="28" orient="horz" pos="384">
          <p15:clr>
            <a:srgbClr val="EA4335"/>
          </p15:clr>
        </p15:guide>
        <p15:guide id="29" pos="3839">
          <p15:clr>
            <a:srgbClr val="EA4335"/>
          </p15:clr>
        </p15:guide>
        <p15:guide id="30" orient="horz" pos="2160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3139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11639895" y="6444833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53"/>
          <p:cNvSpPr txBox="1"/>
          <p:nvPr>
            <p:ph type="title"/>
          </p:nvPr>
        </p:nvSpPr>
        <p:spPr>
          <a:xfrm>
            <a:off x="749261" y="535598"/>
            <a:ext cx="105126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b="1" i="0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b="1" i="0" sz="1500" u="none" cap="none" strike="noStrike">
                <a:solidFill>
                  <a:srgbClr val="000000"/>
                </a:solidFill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b="1" i="0" sz="1500" u="none" cap="none" strike="noStrike">
                <a:solidFill>
                  <a:srgbClr val="000000"/>
                </a:solidFill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b="1" i="0" sz="1500" u="none" cap="none" strike="noStrike">
                <a:solidFill>
                  <a:srgbClr val="000000"/>
                </a:solidFill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b="1" i="0" sz="1500" u="none" cap="none" strike="noStrike">
                <a:solidFill>
                  <a:srgbClr val="000000"/>
                </a:solidFill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b="1" i="0" sz="1500" u="none" cap="none" strike="noStrike">
                <a:solidFill>
                  <a:srgbClr val="000000"/>
                </a:solidFill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b="1" i="0" sz="1500" u="none" cap="none" strike="noStrike">
                <a:solidFill>
                  <a:srgbClr val="000000"/>
                </a:solidFill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b="1" i="0" sz="1500" u="none" cap="none" strike="noStrike">
                <a:solidFill>
                  <a:srgbClr val="000000"/>
                </a:solidFill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b="1" i="0" sz="15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53"/>
          <p:cNvSpPr txBox="1"/>
          <p:nvPr>
            <p:ph idx="1" type="body"/>
          </p:nvPr>
        </p:nvSpPr>
        <p:spPr>
          <a:xfrm>
            <a:off x="761825" y="1988833"/>
            <a:ext cx="10512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59" name="Google Shape;359;p53"/>
          <p:cNvPicPr preferRelativeResize="0"/>
          <p:nvPr/>
        </p:nvPicPr>
        <p:blipFill rotWithShape="1">
          <a:blip r:embed="rId1">
            <a:alphaModFix/>
          </a:blip>
          <a:srcRect b="641" l="0" r="0" t="641"/>
          <a:stretch/>
        </p:blipFill>
        <p:spPr>
          <a:xfrm>
            <a:off x="226643" y="6407479"/>
            <a:ext cx="215778" cy="2236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53"/>
          <p:cNvGrpSpPr/>
          <p:nvPr/>
        </p:nvGrpSpPr>
        <p:grpSpPr>
          <a:xfrm>
            <a:off x="12402842" y="-43986"/>
            <a:ext cx="1440600" cy="5240746"/>
            <a:chOff x="12402842" y="-43986"/>
            <a:chExt cx="1440600" cy="5240746"/>
          </a:xfrm>
        </p:grpSpPr>
        <p:sp>
          <p:nvSpPr>
            <p:cNvPr id="361" name="Google Shape;361;p53"/>
            <p:cNvSpPr/>
            <p:nvPr/>
          </p:nvSpPr>
          <p:spPr>
            <a:xfrm>
              <a:off x="12402842" y="263791"/>
              <a:ext cx="577800" cy="577800"/>
            </a:xfrm>
            <a:prstGeom prst="rect">
              <a:avLst/>
            </a:prstGeom>
            <a:solidFill>
              <a:srgbClr val="FF3621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Lava </a:t>
              </a: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600 - Primary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#FF3621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(255 ,54, 33)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C0, M91, Y93, K0</a:t>
              </a:r>
              <a:endParaRPr b="0" i="0" sz="400" u="none" cap="none" strike="noStrike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2" name="Google Shape;362;p53"/>
            <p:cNvSpPr/>
            <p:nvPr/>
          </p:nvSpPr>
          <p:spPr>
            <a:xfrm>
              <a:off x="12402842" y="875818"/>
              <a:ext cx="577800" cy="577800"/>
            </a:xfrm>
            <a:prstGeom prst="rect">
              <a:avLst/>
            </a:prstGeom>
            <a:solidFill>
              <a:srgbClr val="1B3139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Navy 800 - Primary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#1B3139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(27, 49, 57)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C86, M65, Y57, K56</a:t>
              </a:r>
              <a:endParaRPr b="0" i="0" sz="400" u="none" cap="none" strike="noStrike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3" name="Google Shape;363;p53"/>
            <p:cNvSpPr/>
            <p:nvPr/>
          </p:nvSpPr>
          <p:spPr>
            <a:xfrm>
              <a:off x="12402842" y="2777735"/>
              <a:ext cx="577800" cy="577800"/>
            </a:xfrm>
            <a:prstGeom prst="rect">
              <a:avLst/>
            </a:prstGeom>
            <a:solidFill>
              <a:srgbClr val="98102A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Maroon 600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#98102A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(152, 16, 42)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C26, M100, Y84, K24</a:t>
              </a:r>
              <a:endParaRPr b="0" i="0" sz="400" u="none" cap="none" strike="noStrike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4" name="Google Shape;364;p53"/>
            <p:cNvSpPr/>
            <p:nvPr/>
          </p:nvSpPr>
          <p:spPr>
            <a:xfrm>
              <a:off x="12402842" y="3391477"/>
              <a:ext cx="577800" cy="577800"/>
            </a:xfrm>
            <a:prstGeom prst="rect">
              <a:avLst/>
            </a:prstGeom>
            <a:solidFill>
              <a:srgbClr val="FFAB00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Yellow 600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#FFAB00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(255, 171, 0)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C0, M38, Y100, K0</a:t>
              </a:r>
              <a:endParaRPr b="0" i="0" sz="400" u="none" cap="none" strike="noStrike">
                <a:solidFill>
                  <a:srgbClr val="1B3139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5" name="Google Shape;365;p53"/>
            <p:cNvSpPr/>
            <p:nvPr/>
          </p:nvSpPr>
          <p:spPr>
            <a:xfrm>
              <a:off x="12402842" y="4005218"/>
              <a:ext cx="577800" cy="577800"/>
            </a:xfrm>
            <a:prstGeom prst="rect">
              <a:avLst/>
            </a:prstGeom>
            <a:solidFill>
              <a:srgbClr val="00A972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Green 600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#00A972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(0, 169, 114)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C81, M6, Y74, K0</a:t>
              </a:r>
              <a:endParaRPr b="0" i="0" sz="400" u="none" cap="none" strike="noStrike">
                <a:solidFill>
                  <a:srgbClr val="1B3139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6" name="Google Shape;366;p53"/>
            <p:cNvSpPr/>
            <p:nvPr/>
          </p:nvSpPr>
          <p:spPr>
            <a:xfrm>
              <a:off x="12402842" y="4618960"/>
              <a:ext cx="577800" cy="577800"/>
            </a:xfrm>
            <a:prstGeom prst="rect">
              <a:avLst/>
            </a:prstGeom>
            <a:solidFill>
              <a:srgbClr val="2272B4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Blue 600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#2272B4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(34, 114,1 80)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C86, M52, Y4, K0</a:t>
              </a:r>
              <a:endParaRPr b="0" i="0" sz="400" u="none" cap="none" strike="noStrike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7" name="Google Shape;367;p53"/>
            <p:cNvSpPr/>
            <p:nvPr/>
          </p:nvSpPr>
          <p:spPr>
            <a:xfrm>
              <a:off x="13021430" y="2777735"/>
              <a:ext cx="577800" cy="577800"/>
            </a:xfrm>
            <a:prstGeom prst="rect">
              <a:avLst/>
            </a:prstGeom>
            <a:solidFill>
              <a:srgbClr val="303F47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Gray - Navigation</a:t>
              </a:r>
              <a:endParaRPr b="0" i="0" sz="400" u="none" cap="none" strike="noStrike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#303F47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(48, 63, 71)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C79, M62, Y54, K44</a:t>
              </a:r>
              <a:endParaRPr/>
            </a:p>
          </p:txBody>
        </p:sp>
        <p:sp>
          <p:nvSpPr>
            <p:cNvPr id="368" name="Google Shape;368;p53"/>
            <p:cNvSpPr/>
            <p:nvPr/>
          </p:nvSpPr>
          <p:spPr>
            <a:xfrm>
              <a:off x="13021430" y="3391477"/>
              <a:ext cx="577800" cy="577800"/>
            </a:xfrm>
            <a:prstGeom prst="rect">
              <a:avLst/>
            </a:prstGeom>
            <a:solidFill>
              <a:srgbClr val="5A6F77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Gray – Text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#5A6F77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(90, 111, 119)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C68, M47, Y44, K14</a:t>
              </a:r>
              <a:endParaRPr b="0" i="0" sz="400" u="none" cap="none" strike="noStrike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9" name="Google Shape;369;p53"/>
            <p:cNvSpPr/>
            <p:nvPr/>
          </p:nvSpPr>
          <p:spPr>
            <a:xfrm>
              <a:off x="13021430" y="4005218"/>
              <a:ext cx="577800" cy="577800"/>
            </a:xfrm>
            <a:prstGeom prst="rect">
              <a:avLst/>
            </a:prstGeom>
            <a:solidFill>
              <a:srgbClr val="DCE0E2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Gray – Lines</a:t>
              </a:r>
              <a:endParaRPr b="0" i="0" sz="400" u="none" cap="none" strike="noStrike">
                <a:solidFill>
                  <a:srgbClr val="1B3139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#DCE0E2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(220, 224, 226)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C12, M7, Y8, K0</a:t>
              </a:r>
              <a:endParaRPr b="0" i="0" sz="400" u="none" cap="none" strike="noStrike">
                <a:solidFill>
                  <a:srgbClr val="1B3139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0" name="Google Shape;370;p53"/>
            <p:cNvSpPr txBox="1"/>
            <p:nvPr/>
          </p:nvSpPr>
          <p:spPr>
            <a:xfrm>
              <a:off x="12402842" y="-43986"/>
              <a:ext cx="1217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Primary palette</a:t>
              </a:r>
              <a:endParaRPr/>
            </a:p>
          </p:txBody>
        </p:sp>
        <p:sp>
          <p:nvSpPr>
            <p:cNvPr id="371" name="Google Shape;371;p53"/>
            <p:cNvSpPr txBox="1"/>
            <p:nvPr/>
          </p:nvSpPr>
          <p:spPr>
            <a:xfrm>
              <a:off x="12402842" y="2469957"/>
              <a:ext cx="1440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Secondary palette</a:t>
              </a:r>
              <a:endParaRPr/>
            </a:p>
          </p:txBody>
        </p:sp>
        <p:sp>
          <p:nvSpPr>
            <p:cNvPr id="372" name="Google Shape;372;p53"/>
            <p:cNvSpPr/>
            <p:nvPr/>
          </p:nvSpPr>
          <p:spPr>
            <a:xfrm>
              <a:off x="12402855" y="1487850"/>
              <a:ext cx="577800" cy="577800"/>
            </a:xfrm>
            <a:prstGeom prst="rect">
              <a:avLst/>
            </a:prstGeom>
            <a:solidFill>
              <a:srgbClr val="EEEDE9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Oat Medium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#EEEDE9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(238, 237, 233)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C6, M4, Y6, K0</a:t>
              </a:r>
              <a:endParaRPr b="0" i="0" sz="400" u="none" cap="none" strike="noStrike">
                <a:solidFill>
                  <a:srgbClr val="1B3139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3" name="Google Shape;373;p53"/>
            <p:cNvSpPr/>
            <p:nvPr/>
          </p:nvSpPr>
          <p:spPr>
            <a:xfrm>
              <a:off x="13021430" y="1489567"/>
              <a:ext cx="577800" cy="577800"/>
            </a:xfrm>
            <a:prstGeom prst="rect">
              <a:avLst/>
            </a:prstGeom>
            <a:solidFill>
              <a:srgbClr val="F9F7F4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Oat Light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#F9F7F4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(249</a:t>
              </a:r>
              <a:r>
                <a:rPr lang="en" sz="400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, </a:t>
              </a: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,247, 244)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C1, M2, Y2, K0</a:t>
              </a:r>
              <a:endParaRPr/>
            </a:p>
          </p:txBody>
        </p:sp>
        <p:sp>
          <p:nvSpPr>
            <p:cNvPr id="374" name="Google Shape;374;p53"/>
            <p:cNvSpPr/>
            <p:nvPr/>
          </p:nvSpPr>
          <p:spPr>
            <a:xfrm>
              <a:off x="13021417" y="263791"/>
              <a:ext cx="577800" cy="577800"/>
            </a:xfrm>
            <a:prstGeom prst="rect">
              <a:avLst/>
            </a:prstGeom>
            <a:solidFill>
              <a:srgbClr val="FF5F46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Lava 5</a:t>
              </a: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00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#FF5F46</a:t>
              </a:r>
              <a:endParaRPr sz="400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(255, 95, 70)</a:t>
              </a:r>
              <a:endParaRPr sz="400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C0, M78, Y79, K0</a:t>
              </a:r>
              <a:endParaRPr sz="400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5" name="Google Shape;375;p53"/>
            <p:cNvSpPr/>
            <p:nvPr/>
          </p:nvSpPr>
          <p:spPr>
            <a:xfrm>
              <a:off x="13021430" y="875818"/>
              <a:ext cx="577800" cy="577800"/>
            </a:xfrm>
            <a:prstGeom prst="rect">
              <a:avLst/>
            </a:prstGeom>
            <a:solidFill>
              <a:srgbClr val="0B2026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Navy </a:t>
              </a: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900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#</a:t>
              </a: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0B2026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RGB (</a:t>
              </a: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11</a:t>
              </a: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, </a:t>
              </a: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32</a:t>
              </a: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, </a:t>
              </a: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38)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C86, M6</a:t>
              </a: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7</a:t>
              </a: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, Y</a:t>
              </a: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61, </a:t>
              </a:r>
              <a:r>
                <a:rPr b="0" i="0" lang="en" sz="400" u="none" cap="none" strike="noStrike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 K</a:t>
              </a:r>
              <a:r>
                <a:rPr lang="en" sz="400">
                  <a:solidFill>
                    <a:srgbClr val="F9F7F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71</a:t>
              </a:r>
              <a:endParaRPr b="0" i="0" sz="400" u="none" cap="none" strike="noStrike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">
          <p15:clr>
            <a:srgbClr val="EA4335"/>
          </p15:clr>
        </p15:guide>
        <p15:guide id="2" pos="480">
          <p15:clr>
            <a:srgbClr val="EA4335"/>
          </p15:clr>
        </p15:guide>
        <p15:guide id="3" pos="960">
          <p15:clr>
            <a:srgbClr val="EA4335"/>
          </p15:clr>
        </p15:guide>
        <p15:guide id="4" pos="1056">
          <p15:clr>
            <a:srgbClr val="EA4335"/>
          </p15:clr>
        </p15:guide>
        <p15:guide id="5" pos="1518">
          <p15:clr>
            <a:srgbClr val="EA4335"/>
          </p15:clr>
        </p15:guide>
        <p15:guide id="6" pos="1614">
          <p15:clr>
            <a:srgbClr val="EA4335"/>
          </p15:clr>
        </p15:guide>
        <p15:guide id="7" pos="2091">
          <p15:clr>
            <a:srgbClr val="EA4335"/>
          </p15:clr>
        </p15:guide>
        <p15:guide id="8" pos="2185">
          <p15:clr>
            <a:srgbClr val="EA4335"/>
          </p15:clr>
        </p15:guide>
        <p15:guide id="9" pos="2651">
          <p15:clr>
            <a:srgbClr val="EA4335"/>
          </p15:clr>
        </p15:guide>
        <p15:guide id="10" pos="2755">
          <p15:clr>
            <a:srgbClr val="EA4335"/>
          </p15:clr>
        </p15:guide>
        <p15:guide id="11" pos="3223">
          <p15:clr>
            <a:srgbClr val="EA4335"/>
          </p15:clr>
        </p15:guide>
        <p15:guide id="12" pos="3326">
          <p15:clr>
            <a:srgbClr val="EA4335"/>
          </p15:clr>
        </p15:guide>
        <p15:guide id="13" pos="3795">
          <p15:clr>
            <a:srgbClr val="EA4335"/>
          </p15:clr>
        </p15:guide>
        <p15:guide id="14" pos="3883">
          <p15:clr>
            <a:srgbClr val="EA4335"/>
          </p15:clr>
        </p15:guide>
        <p15:guide id="15" pos="4367">
          <p15:clr>
            <a:srgbClr val="EA4335"/>
          </p15:clr>
        </p15:guide>
        <p15:guide id="16" pos="4455">
          <p15:clr>
            <a:srgbClr val="EA4335"/>
          </p15:clr>
        </p15:guide>
        <p15:guide id="17" pos="4923">
          <p15:clr>
            <a:srgbClr val="EA4335"/>
          </p15:clr>
        </p15:guide>
        <p15:guide id="18" pos="5027">
          <p15:clr>
            <a:srgbClr val="EA4335"/>
          </p15:clr>
        </p15:guide>
        <p15:guide id="19" pos="5493">
          <p15:clr>
            <a:srgbClr val="EA4335"/>
          </p15:clr>
        </p15:guide>
        <p15:guide id="20" pos="5587">
          <p15:clr>
            <a:srgbClr val="EA4335"/>
          </p15:clr>
        </p15:guide>
        <p15:guide id="21" pos="6064">
          <p15:clr>
            <a:srgbClr val="EA4335"/>
          </p15:clr>
        </p15:guide>
        <p15:guide id="22" pos="6161">
          <p15:clr>
            <a:srgbClr val="EA4335"/>
          </p15:clr>
        </p15:guide>
        <p15:guide id="23" pos="6622">
          <p15:clr>
            <a:srgbClr val="EA4335"/>
          </p15:clr>
        </p15:guide>
        <p15:guide id="24" pos="6718">
          <p15:clr>
            <a:srgbClr val="EA4335"/>
          </p15:clr>
        </p15:guide>
        <p15:guide id="25" pos="7198">
          <p15:clr>
            <a:srgbClr val="EA4335"/>
          </p15:clr>
        </p15:guide>
        <p15:guide id="26" pos="7294">
          <p15:clr>
            <a:srgbClr val="EA4335"/>
          </p15:clr>
        </p15:guide>
        <p15:guide id="27" orient="horz" pos="3936">
          <p15:clr>
            <a:srgbClr val="EA4335"/>
          </p15:clr>
        </p15:guide>
        <p15:guide id="28" orient="horz" pos="384">
          <p15:clr>
            <a:srgbClr val="EA4335"/>
          </p15:clr>
        </p15:guide>
        <p15:guide id="29" pos="3839">
          <p15:clr>
            <a:srgbClr val="EA4335"/>
          </p15:clr>
        </p15:guide>
        <p15:guide id="30" orient="horz" pos="21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presentation/d/1b1iBOYkp9S-HWyq7n5wp4zZN6PJk0QvM7upoAUAodX0/edit?slide=id.g34b3566c3eb_0_1121#slide=id.g34b3566c3eb_0_1121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Relationship Id="rId7" Type="http://schemas.openxmlformats.org/officeDocument/2006/relationships/image" Target="../media/image46.png"/><Relationship Id="rId8" Type="http://schemas.openxmlformats.org/officeDocument/2006/relationships/image" Target="../media/image45.png"/><Relationship Id="rId10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1.jpg"/><Relationship Id="rId4" Type="http://schemas.openxmlformats.org/officeDocument/2006/relationships/image" Target="../media/image53.jpg"/><Relationship Id="rId9" Type="http://schemas.openxmlformats.org/officeDocument/2006/relationships/image" Target="../media/image39.png"/><Relationship Id="rId5" Type="http://schemas.openxmlformats.org/officeDocument/2006/relationships/image" Target="../media/image54.jpg"/><Relationship Id="rId6" Type="http://schemas.openxmlformats.org/officeDocument/2006/relationships/image" Target="../media/image52.jpg"/><Relationship Id="rId7" Type="http://schemas.openxmlformats.org/officeDocument/2006/relationships/image" Target="../media/image56.jpg"/><Relationship Id="rId8" Type="http://schemas.openxmlformats.org/officeDocument/2006/relationships/image" Target="../media/image55.jpg"/><Relationship Id="rId11" Type="http://schemas.openxmlformats.org/officeDocument/2006/relationships/image" Target="../media/image34.jpg"/><Relationship Id="rId10" Type="http://schemas.openxmlformats.org/officeDocument/2006/relationships/image" Target="../media/image5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9"/>
          <p:cNvSpPr txBox="1"/>
          <p:nvPr>
            <p:ph type="ctrTitle"/>
          </p:nvPr>
        </p:nvSpPr>
        <p:spPr>
          <a:xfrm>
            <a:off x="761815" y="1186975"/>
            <a:ext cx="6171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Your short but interesting slide title goes here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9" name="Google Shape;549;p79"/>
          <p:cNvSpPr txBox="1"/>
          <p:nvPr>
            <p:ph idx="2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Author Name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50" name="Google Shape;550;p79"/>
          <p:cNvSpPr txBox="1"/>
          <p:nvPr>
            <p:ph idx="1" type="subTitle"/>
          </p:nvPr>
        </p:nvSpPr>
        <p:spPr>
          <a:xfrm>
            <a:off x="761813" y="3835400"/>
            <a:ext cx="4850700" cy="122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8"/>
          <p:cNvSpPr txBox="1"/>
          <p:nvPr>
            <p:ph type="title"/>
          </p:nvPr>
        </p:nvSpPr>
        <p:spPr>
          <a:xfrm>
            <a:off x="749261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Two-column content</a:t>
            </a:r>
            <a:endParaRPr/>
          </a:p>
        </p:txBody>
      </p:sp>
      <p:sp>
        <p:nvSpPr>
          <p:cNvPr id="620" name="Google Shape;620;p88"/>
          <p:cNvSpPr txBox="1"/>
          <p:nvPr>
            <p:ph idx="1" type="body"/>
          </p:nvPr>
        </p:nvSpPr>
        <p:spPr>
          <a:xfrm>
            <a:off x="761825" y="2691865"/>
            <a:ext cx="4518900" cy="3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016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rPr lang="en"/>
              <a:t>Your content goes here.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Default bulleted list style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Default bulleted list style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Default bulleted list style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88"/>
          <p:cNvSpPr txBox="1"/>
          <p:nvPr>
            <p:ph idx="2" type="body"/>
          </p:nvPr>
        </p:nvSpPr>
        <p:spPr>
          <a:xfrm>
            <a:off x="6916611" y="2691865"/>
            <a:ext cx="4518900" cy="3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016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rPr lang="en"/>
              <a:t>Your content goes here.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Default bulleted list style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Default bulleted list style</a:t>
            </a:r>
            <a:endParaRPr/>
          </a:p>
        </p:txBody>
      </p:sp>
      <p:sp>
        <p:nvSpPr>
          <p:cNvPr id="622" name="Google Shape;622;p88"/>
          <p:cNvSpPr txBox="1"/>
          <p:nvPr>
            <p:ph idx="3" type="subTitle"/>
          </p:nvPr>
        </p:nvSpPr>
        <p:spPr>
          <a:xfrm>
            <a:off x="795830" y="1970333"/>
            <a:ext cx="4484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rPr lang="en"/>
              <a:t>Here’s a column subheader</a:t>
            </a:r>
            <a:endParaRPr/>
          </a:p>
        </p:txBody>
      </p:sp>
      <p:sp>
        <p:nvSpPr>
          <p:cNvPr id="623" name="Google Shape;623;p88"/>
          <p:cNvSpPr txBox="1"/>
          <p:nvPr>
            <p:ph idx="4" type="subTitle"/>
          </p:nvPr>
        </p:nvSpPr>
        <p:spPr>
          <a:xfrm>
            <a:off x="6933707" y="1970333"/>
            <a:ext cx="44850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rPr lang="en"/>
              <a:t>Here’s a column subheader</a:t>
            </a:r>
            <a:endParaRPr/>
          </a:p>
        </p:txBody>
      </p:sp>
      <p:sp>
        <p:nvSpPr>
          <p:cNvPr id="624" name="Google Shape;624;p88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5" name="Google Shape;625;p88"/>
          <p:cNvSpPr txBox="1"/>
          <p:nvPr>
            <p:ph idx="5" type="body"/>
          </p:nvPr>
        </p:nvSpPr>
        <p:spPr>
          <a:xfrm>
            <a:off x="748492" y="117470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Your subtitle here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9"/>
          <p:cNvSpPr txBox="1"/>
          <p:nvPr>
            <p:ph type="title"/>
          </p:nvPr>
        </p:nvSpPr>
        <p:spPr>
          <a:xfrm>
            <a:off x="749261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Two column with icon space</a:t>
            </a:r>
            <a:endParaRPr/>
          </a:p>
        </p:txBody>
      </p:sp>
      <p:sp>
        <p:nvSpPr>
          <p:cNvPr id="631" name="Google Shape;631;p89"/>
          <p:cNvSpPr txBox="1"/>
          <p:nvPr>
            <p:ph idx="1" type="body"/>
          </p:nvPr>
        </p:nvSpPr>
        <p:spPr>
          <a:xfrm>
            <a:off x="761825" y="3986900"/>
            <a:ext cx="4518900" cy="2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en"/>
              <a:t>Your content goes here.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89"/>
          <p:cNvSpPr txBox="1"/>
          <p:nvPr>
            <p:ph idx="2" type="body"/>
          </p:nvPr>
        </p:nvSpPr>
        <p:spPr>
          <a:xfrm>
            <a:off x="6932074" y="3986900"/>
            <a:ext cx="4495200" cy="2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en"/>
              <a:t>Your content goes here.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  <a:p>
            <a:pPr indent="-215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33" name="Google Shape;633;p89"/>
          <p:cNvSpPr txBox="1"/>
          <p:nvPr>
            <p:ph idx="3" type="subTitle"/>
          </p:nvPr>
        </p:nvSpPr>
        <p:spPr>
          <a:xfrm>
            <a:off x="795830" y="3126633"/>
            <a:ext cx="4484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</a:pPr>
            <a:r>
              <a:rPr lang="en"/>
              <a:t>These columns have space above for an icon</a:t>
            </a:r>
            <a:endParaRPr/>
          </a:p>
        </p:txBody>
      </p:sp>
      <p:sp>
        <p:nvSpPr>
          <p:cNvPr id="634" name="Google Shape;634;p89"/>
          <p:cNvSpPr txBox="1"/>
          <p:nvPr>
            <p:ph idx="4" type="subTitle"/>
          </p:nvPr>
        </p:nvSpPr>
        <p:spPr>
          <a:xfrm>
            <a:off x="6949080" y="3126633"/>
            <a:ext cx="44613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rPr lang="en"/>
              <a:t>These columns have space above for an icon</a:t>
            </a:r>
            <a:endParaRPr/>
          </a:p>
        </p:txBody>
      </p:sp>
      <p:sp>
        <p:nvSpPr>
          <p:cNvPr id="635" name="Google Shape;635;p89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6" name="Google Shape;636;p89"/>
          <p:cNvSpPr txBox="1"/>
          <p:nvPr>
            <p:ph idx="5" type="body"/>
          </p:nvPr>
        </p:nvSpPr>
        <p:spPr>
          <a:xfrm>
            <a:off x="748492" y="117470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Your subtitle here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37" name="Google Shape;63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9080" y="1925750"/>
            <a:ext cx="914172" cy="91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830" y="1925750"/>
            <a:ext cx="914171" cy="914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0"/>
          <p:cNvSpPr txBox="1"/>
          <p:nvPr>
            <p:ph type="title"/>
          </p:nvPr>
        </p:nvSpPr>
        <p:spPr>
          <a:xfrm>
            <a:off x="749261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Three-column text</a:t>
            </a:r>
            <a:endParaRPr/>
          </a:p>
        </p:txBody>
      </p:sp>
      <p:sp>
        <p:nvSpPr>
          <p:cNvPr id="644" name="Google Shape;644;p90"/>
          <p:cNvSpPr txBox="1"/>
          <p:nvPr>
            <p:ph idx="1" type="body"/>
          </p:nvPr>
        </p:nvSpPr>
        <p:spPr>
          <a:xfrm>
            <a:off x="761825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en"/>
              <a:t>Your content goes here.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</p:txBody>
      </p:sp>
      <p:sp>
        <p:nvSpPr>
          <p:cNvPr id="645" name="Google Shape;645;p90"/>
          <p:cNvSpPr txBox="1"/>
          <p:nvPr>
            <p:ph idx="2" type="body"/>
          </p:nvPr>
        </p:nvSpPr>
        <p:spPr>
          <a:xfrm>
            <a:off x="4482570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en"/>
              <a:t>Your content goes here.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</p:txBody>
      </p:sp>
      <p:sp>
        <p:nvSpPr>
          <p:cNvPr id="646" name="Google Shape;646;p90"/>
          <p:cNvSpPr txBox="1"/>
          <p:nvPr>
            <p:ph idx="3" type="body"/>
          </p:nvPr>
        </p:nvSpPr>
        <p:spPr>
          <a:xfrm>
            <a:off x="8167924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en"/>
              <a:t>Your content goes here.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</p:txBody>
      </p:sp>
      <p:sp>
        <p:nvSpPr>
          <p:cNvPr id="647" name="Google Shape;647;p90"/>
          <p:cNvSpPr txBox="1"/>
          <p:nvPr>
            <p:ph idx="4" type="subTitle"/>
          </p:nvPr>
        </p:nvSpPr>
        <p:spPr>
          <a:xfrm>
            <a:off x="786086" y="1970336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rPr lang="en"/>
              <a:t>Here’s a column subheader</a:t>
            </a:r>
            <a:endParaRPr/>
          </a:p>
        </p:txBody>
      </p:sp>
      <p:sp>
        <p:nvSpPr>
          <p:cNvPr id="648" name="Google Shape;648;p90"/>
          <p:cNvSpPr txBox="1"/>
          <p:nvPr>
            <p:ph idx="5" type="subTitle"/>
          </p:nvPr>
        </p:nvSpPr>
        <p:spPr>
          <a:xfrm>
            <a:off x="4494767" y="1970336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rPr lang="en"/>
              <a:t>Here’s a column subheader</a:t>
            </a:r>
            <a:endParaRPr/>
          </a:p>
        </p:txBody>
      </p:sp>
      <p:sp>
        <p:nvSpPr>
          <p:cNvPr id="649" name="Google Shape;649;p90"/>
          <p:cNvSpPr txBox="1"/>
          <p:nvPr>
            <p:ph idx="6" type="subTitle"/>
          </p:nvPr>
        </p:nvSpPr>
        <p:spPr>
          <a:xfrm>
            <a:off x="8180121" y="1970336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rPr lang="en"/>
              <a:t>Here’s a column subheader</a:t>
            </a:r>
            <a:endParaRPr/>
          </a:p>
        </p:txBody>
      </p:sp>
      <p:sp>
        <p:nvSpPr>
          <p:cNvPr id="650" name="Google Shape;650;p90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1" name="Google Shape;651;p90"/>
          <p:cNvSpPr txBox="1"/>
          <p:nvPr>
            <p:ph idx="7" type="body"/>
          </p:nvPr>
        </p:nvSpPr>
        <p:spPr>
          <a:xfrm>
            <a:off x="748492" y="117470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Your subtitle here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1"/>
          <p:cNvSpPr txBox="1"/>
          <p:nvPr>
            <p:ph type="title"/>
          </p:nvPr>
        </p:nvSpPr>
        <p:spPr>
          <a:xfrm>
            <a:off x="749261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Three-column with icon space</a:t>
            </a:r>
            <a:endParaRPr/>
          </a:p>
        </p:txBody>
      </p:sp>
      <p:sp>
        <p:nvSpPr>
          <p:cNvPr id="657" name="Google Shape;657;p91"/>
          <p:cNvSpPr txBox="1"/>
          <p:nvPr>
            <p:ph idx="1" type="body"/>
          </p:nvPr>
        </p:nvSpPr>
        <p:spPr>
          <a:xfrm>
            <a:off x="761825" y="3986900"/>
            <a:ext cx="3224100" cy="2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en"/>
              <a:t>Your content goes here.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  <a:p>
            <a:pPr indent="-215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58" name="Google Shape;658;p91"/>
          <p:cNvSpPr txBox="1"/>
          <p:nvPr>
            <p:ph idx="2" type="body"/>
          </p:nvPr>
        </p:nvSpPr>
        <p:spPr>
          <a:xfrm>
            <a:off x="4482570" y="3986900"/>
            <a:ext cx="3224100" cy="2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en"/>
              <a:t>Your content goes here.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</p:txBody>
      </p:sp>
      <p:sp>
        <p:nvSpPr>
          <p:cNvPr id="659" name="Google Shape;659;p91"/>
          <p:cNvSpPr txBox="1"/>
          <p:nvPr>
            <p:ph idx="3" type="subTitle"/>
          </p:nvPr>
        </p:nvSpPr>
        <p:spPr>
          <a:xfrm>
            <a:off x="786086" y="3126633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rPr lang="en"/>
              <a:t>These columns have space for an icon</a:t>
            </a:r>
            <a:endParaRPr/>
          </a:p>
        </p:txBody>
      </p:sp>
      <p:sp>
        <p:nvSpPr>
          <p:cNvPr id="660" name="Google Shape;660;p91"/>
          <p:cNvSpPr txBox="1"/>
          <p:nvPr>
            <p:ph idx="4" type="subTitle"/>
          </p:nvPr>
        </p:nvSpPr>
        <p:spPr>
          <a:xfrm>
            <a:off x="4494767" y="3126633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rPr lang="en"/>
              <a:t>These columns have space for an icon</a:t>
            </a:r>
            <a:endParaRPr/>
          </a:p>
        </p:txBody>
      </p:sp>
      <p:sp>
        <p:nvSpPr>
          <p:cNvPr id="661" name="Google Shape;661;p91"/>
          <p:cNvSpPr txBox="1"/>
          <p:nvPr>
            <p:ph idx="5" type="body"/>
          </p:nvPr>
        </p:nvSpPr>
        <p:spPr>
          <a:xfrm>
            <a:off x="8167924" y="3986900"/>
            <a:ext cx="3224100" cy="2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en"/>
              <a:t>Your content goes here.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Default bulleted list style</a:t>
            </a:r>
            <a:endParaRPr/>
          </a:p>
        </p:txBody>
      </p:sp>
      <p:sp>
        <p:nvSpPr>
          <p:cNvPr id="662" name="Google Shape;662;p91"/>
          <p:cNvSpPr txBox="1"/>
          <p:nvPr>
            <p:ph idx="6" type="subTitle"/>
          </p:nvPr>
        </p:nvSpPr>
        <p:spPr>
          <a:xfrm>
            <a:off x="8180121" y="3126636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rPr lang="en"/>
              <a:t>These columns have space for an icon</a:t>
            </a:r>
            <a:endParaRPr/>
          </a:p>
        </p:txBody>
      </p:sp>
      <p:sp>
        <p:nvSpPr>
          <p:cNvPr id="663" name="Google Shape;663;p91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4" name="Google Shape;664;p91"/>
          <p:cNvSpPr txBox="1"/>
          <p:nvPr>
            <p:ph idx="7" type="body"/>
          </p:nvPr>
        </p:nvSpPr>
        <p:spPr>
          <a:xfrm>
            <a:off x="748492" y="117470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Your subtitle here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65" name="Google Shape;66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123" y="2040488"/>
            <a:ext cx="914171" cy="91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5196" y="2040488"/>
            <a:ext cx="914171" cy="91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5898" y="2040488"/>
            <a:ext cx="914171" cy="914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2"/>
          <p:cNvSpPr txBox="1"/>
          <p:nvPr>
            <p:ph type="title"/>
          </p:nvPr>
        </p:nvSpPr>
        <p:spPr>
          <a:xfrm>
            <a:off x="762008" y="609600"/>
            <a:ext cx="106602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413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“The advance of technology is based on making it fit in so that you don’t really even notice it, so it’s part of everyday life.”</a:t>
            </a:r>
            <a:endParaRPr/>
          </a:p>
        </p:txBody>
      </p:sp>
      <p:sp>
        <p:nvSpPr>
          <p:cNvPr id="673" name="Google Shape;673;p92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4" name="Google Shape;674;p92"/>
          <p:cNvSpPr txBox="1"/>
          <p:nvPr/>
        </p:nvSpPr>
        <p:spPr>
          <a:xfrm>
            <a:off x="5283537" y="5159240"/>
            <a:ext cx="5814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—Bill Gates, Co-founder of Microsoft 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3139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3"/>
          <p:cNvSpPr txBox="1"/>
          <p:nvPr>
            <p:ph type="title"/>
          </p:nvPr>
        </p:nvSpPr>
        <p:spPr>
          <a:xfrm>
            <a:off x="762008" y="609600"/>
            <a:ext cx="106602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413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“The advance of technology is based on making it fit in so that you don’t really even notice it, so it’s part of everyday life.”</a:t>
            </a:r>
            <a:endParaRPr/>
          </a:p>
        </p:txBody>
      </p:sp>
      <p:sp>
        <p:nvSpPr>
          <p:cNvPr id="680" name="Google Shape;680;p93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1" name="Google Shape;681;p93"/>
          <p:cNvSpPr txBox="1"/>
          <p:nvPr/>
        </p:nvSpPr>
        <p:spPr>
          <a:xfrm>
            <a:off x="5283537" y="5159240"/>
            <a:ext cx="5814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—Bill Gates, Co-founder of Microsoft 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4"/>
          <p:cNvSpPr txBox="1"/>
          <p:nvPr>
            <p:ph type="title"/>
          </p:nvPr>
        </p:nvSpPr>
        <p:spPr>
          <a:xfrm>
            <a:off x="749261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Three column card</a:t>
            </a:r>
            <a:endParaRPr/>
          </a:p>
        </p:txBody>
      </p:sp>
      <p:sp>
        <p:nvSpPr>
          <p:cNvPr id="687" name="Google Shape;687;p94"/>
          <p:cNvSpPr txBox="1"/>
          <p:nvPr>
            <p:ph idx="1" type="body"/>
          </p:nvPr>
        </p:nvSpPr>
        <p:spPr>
          <a:xfrm>
            <a:off x="761825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en"/>
              <a:t>These cards are great for showing a 3-stage process, comparisons between 3 things, or whatever else you like</a:t>
            </a:r>
            <a:endParaRPr/>
          </a:p>
        </p:txBody>
      </p:sp>
      <p:sp>
        <p:nvSpPr>
          <p:cNvPr id="688" name="Google Shape;688;p94"/>
          <p:cNvSpPr txBox="1"/>
          <p:nvPr>
            <p:ph idx="2" type="body"/>
          </p:nvPr>
        </p:nvSpPr>
        <p:spPr>
          <a:xfrm>
            <a:off x="4482570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en"/>
              <a:t>These cards are great for showing a 3-stage process, comparisons between 3 things, or whatever else you like</a:t>
            </a:r>
            <a:endParaRPr/>
          </a:p>
          <a:p>
            <a:pPr indent="-215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89" name="Google Shape;689;p94"/>
          <p:cNvSpPr txBox="1"/>
          <p:nvPr>
            <p:ph idx="3" type="body"/>
          </p:nvPr>
        </p:nvSpPr>
        <p:spPr>
          <a:xfrm>
            <a:off x="8167924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en"/>
              <a:t>These cards are great for showing a 3-stage process, comparisons between 3 things, or whatever else you like</a:t>
            </a:r>
            <a:endParaRPr/>
          </a:p>
          <a:p>
            <a:pPr indent="-215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90" name="Google Shape;690;p94"/>
          <p:cNvSpPr txBox="1"/>
          <p:nvPr>
            <p:ph idx="4" type="subTitle"/>
          </p:nvPr>
        </p:nvSpPr>
        <p:spPr>
          <a:xfrm>
            <a:off x="786086" y="1970336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rPr lang="en"/>
              <a:t>Card number one</a:t>
            </a:r>
            <a:endParaRPr/>
          </a:p>
        </p:txBody>
      </p:sp>
      <p:sp>
        <p:nvSpPr>
          <p:cNvPr id="691" name="Google Shape;691;p94"/>
          <p:cNvSpPr txBox="1"/>
          <p:nvPr>
            <p:ph idx="5" type="subTitle"/>
          </p:nvPr>
        </p:nvSpPr>
        <p:spPr>
          <a:xfrm>
            <a:off x="4494767" y="1970336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rPr lang="en"/>
              <a:t>Card number two </a:t>
            </a:r>
            <a:endParaRPr/>
          </a:p>
        </p:txBody>
      </p:sp>
      <p:sp>
        <p:nvSpPr>
          <p:cNvPr id="692" name="Google Shape;692;p94"/>
          <p:cNvSpPr txBox="1"/>
          <p:nvPr>
            <p:ph idx="6" type="subTitle"/>
          </p:nvPr>
        </p:nvSpPr>
        <p:spPr>
          <a:xfrm>
            <a:off x="8180121" y="1970336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rPr lang="en"/>
              <a:t>Card number three</a:t>
            </a:r>
            <a:endParaRPr/>
          </a:p>
        </p:txBody>
      </p:sp>
      <p:sp>
        <p:nvSpPr>
          <p:cNvPr id="693" name="Google Shape;693;p94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4" name="Google Shape;694;p94"/>
          <p:cNvSpPr txBox="1"/>
          <p:nvPr>
            <p:ph idx="7" type="body"/>
          </p:nvPr>
        </p:nvSpPr>
        <p:spPr>
          <a:xfrm>
            <a:off x="748492" y="117470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None/>
            </a:pPr>
            <a:r>
              <a:rPr b="0" i="0" lang="en" sz="2400" u="none" cap="none" strike="noStrike">
                <a:latin typeface="DM Sans Medium"/>
                <a:ea typeface="DM Sans Medium"/>
                <a:cs typeface="DM Sans Medium"/>
                <a:sym typeface="DM Sans Medium"/>
              </a:rPr>
              <a:t>Your subtitle here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5"/>
          <p:cNvSpPr txBox="1"/>
          <p:nvPr>
            <p:ph type="title"/>
          </p:nvPr>
        </p:nvSpPr>
        <p:spPr>
          <a:xfrm>
            <a:off x="749261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Righthand card</a:t>
            </a:r>
            <a:endParaRPr/>
          </a:p>
        </p:txBody>
      </p:sp>
      <p:sp>
        <p:nvSpPr>
          <p:cNvPr id="700" name="Google Shape;700;p95"/>
          <p:cNvSpPr txBox="1"/>
          <p:nvPr>
            <p:ph idx="1" type="body"/>
          </p:nvPr>
        </p:nvSpPr>
        <p:spPr>
          <a:xfrm>
            <a:off x="761825" y="1988833"/>
            <a:ext cx="4354800" cy="4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016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rPr lang="en"/>
              <a:t>Add your content here.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Bullet one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Bullet two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Bullet three</a:t>
            </a:r>
            <a:endParaRPr/>
          </a:p>
        </p:txBody>
      </p:sp>
      <p:sp>
        <p:nvSpPr>
          <p:cNvPr id="701" name="Google Shape;701;p95"/>
          <p:cNvSpPr txBox="1"/>
          <p:nvPr>
            <p:ph idx="2" type="body"/>
          </p:nvPr>
        </p:nvSpPr>
        <p:spPr>
          <a:xfrm>
            <a:off x="6164850" y="1988833"/>
            <a:ext cx="5052000" cy="4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rPr lang="en"/>
              <a:t>This spot is great for a diagram, image, small table, code snippet or screenshot</a:t>
            </a:r>
            <a:endParaRPr/>
          </a:p>
        </p:txBody>
      </p:sp>
      <p:sp>
        <p:nvSpPr>
          <p:cNvPr id="702" name="Google Shape;702;p95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3" name="Google Shape;703;p95"/>
          <p:cNvSpPr txBox="1"/>
          <p:nvPr>
            <p:ph idx="3" type="body"/>
          </p:nvPr>
        </p:nvSpPr>
        <p:spPr>
          <a:xfrm>
            <a:off x="748492" y="117470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None/>
            </a:pPr>
            <a:r>
              <a:rPr lang="en"/>
              <a:t>Your subtitle here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6"/>
          <p:cNvSpPr txBox="1"/>
          <p:nvPr>
            <p:ph type="title"/>
          </p:nvPr>
        </p:nvSpPr>
        <p:spPr>
          <a:xfrm>
            <a:off x="749261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Lefthand card</a:t>
            </a:r>
            <a:endParaRPr/>
          </a:p>
        </p:txBody>
      </p:sp>
      <p:sp>
        <p:nvSpPr>
          <p:cNvPr id="709" name="Google Shape;709;p96"/>
          <p:cNvSpPr txBox="1"/>
          <p:nvPr>
            <p:ph idx="1" type="body"/>
          </p:nvPr>
        </p:nvSpPr>
        <p:spPr>
          <a:xfrm>
            <a:off x="7072576" y="1988833"/>
            <a:ext cx="4354800" cy="4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016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rPr lang="en"/>
              <a:t>Add your content here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Bullet one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Bullet two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Bullet three</a:t>
            </a:r>
            <a:endParaRPr/>
          </a:p>
        </p:txBody>
      </p:sp>
      <p:sp>
        <p:nvSpPr>
          <p:cNvPr id="710" name="Google Shape;710;p96"/>
          <p:cNvSpPr txBox="1"/>
          <p:nvPr>
            <p:ph idx="2" type="body"/>
          </p:nvPr>
        </p:nvSpPr>
        <p:spPr>
          <a:xfrm>
            <a:off x="759210" y="1988833"/>
            <a:ext cx="5093100" cy="4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rPr lang="en"/>
              <a:t>This spot is great for a diagram, image, small table, code snippet or screenshot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711" name="Google Shape;711;p96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p96"/>
          <p:cNvSpPr txBox="1"/>
          <p:nvPr>
            <p:ph idx="3" type="body"/>
          </p:nvPr>
        </p:nvSpPr>
        <p:spPr>
          <a:xfrm>
            <a:off x="748492" y="117470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None/>
            </a:pPr>
            <a:r>
              <a:rPr lang="en"/>
              <a:t>Your subtitle here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7"/>
          <p:cNvSpPr txBox="1"/>
          <p:nvPr>
            <p:ph type="title"/>
          </p:nvPr>
        </p:nvSpPr>
        <p:spPr>
          <a:xfrm>
            <a:off x="749261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Full width card</a:t>
            </a:r>
            <a:endParaRPr/>
          </a:p>
        </p:txBody>
      </p:sp>
      <p:sp>
        <p:nvSpPr>
          <p:cNvPr id="718" name="Google Shape;718;p97"/>
          <p:cNvSpPr txBox="1"/>
          <p:nvPr>
            <p:ph idx="1" type="body"/>
          </p:nvPr>
        </p:nvSpPr>
        <p:spPr>
          <a:xfrm>
            <a:off x="761825" y="1988833"/>
            <a:ext cx="10659300" cy="4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016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rPr lang="en"/>
              <a:t>This card is good for larger diagrams, tables or other general use</a:t>
            </a:r>
            <a:endParaRPr/>
          </a:p>
        </p:txBody>
      </p:sp>
      <p:sp>
        <p:nvSpPr>
          <p:cNvPr id="719" name="Google Shape;719;p97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0" name="Google Shape;720;p97"/>
          <p:cNvSpPr txBox="1"/>
          <p:nvPr>
            <p:ph idx="2" type="body"/>
          </p:nvPr>
        </p:nvSpPr>
        <p:spPr>
          <a:xfrm>
            <a:off x="748492" y="1174703"/>
            <a:ext cx="106593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None/>
            </a:pPr>
            <a:r>
              <a:rPr lang="en"/>
              <a:t>Your subtitle here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0"/>
          <p:cNvSpPr txBox="1"/>
          <p:nvPr>
            <p:ph type="ctrTitle"/>
          </p:nvPr>
        </p:nvSpPr>
        <p:spPr>
          <a:xfrm>
            <a:off x="761815" y="1186975"/>
            <a:ext cx="6171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Your short but interesting slide title goes here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6" name="Google Shape;556;p80"/>
          <p:cNvSpPr txBox="1"/>
          <p:nvPr>
            <p:ph idx="2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Author Name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57" name="Google Shape;557;p80"/>
          <p:cNvSpPr txBox="1"/>
          <p:nvPr>
            <p:ph idx="1" type="subTitle"/>
          </p:nvPr>
        </p:nvSpPr>
        <p:spPr>
          <a:xfrm>
            <a:off x="761825" y="3835400"/>
            <a:ext cx="6170100" cy="122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8"/>
          <p:cNvSpPr txBox="1"/>
          <p:nvPr>
            <p:ph idx="1" type="subTitle"/>
          </p:nvPr>
        </p:nvSpPr>
        <p:spPr>
          <a:xfrm>
            <a:off x="762009" y="1483633"/>
            <a:ext cx="9018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DM Mono"/>
                <a:ea typeface="DM Mono"/>
                <a:cs typeface="DM Mono"/>
                <a:sym typeface="DM Mono"/>
              </a:rPr>
              <a:t>For more guidance, reference the assets linked below</a:t>
            </a:r>
            <a:endParaRPr>
              <a:solidFill>
                <a:schemeClr val="dk2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726" name="Google Shape;726;p98"/>
          <p:cNvSpPr txBox="1"/>
          <p:nvPr>
            <p:ph type="title"/>
          </p:nvPr>
        </p:nvSpPr>
        <p:spPr>
          <a:xfrm>
            <a:off x="762009" y="2069633"/>
            <a:ext cx="9018600" cy="417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3"/>
              </a:rPr>
              <a:t>Resource deck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9"/>
          <p:cNvSpPr txBox="1"/>
          <p:nvPr/>
        </p:nvSpPr>
        <p:spPr>
          <a:xfrm>
            <a:off x="380104" y="912647"/>
            <a:ext cx="24354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Dark Mode</a:t>
            </a:r>
            <a:endParaRPr b="1" sz="1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There are also dark versions of these layouts. To access these layouts, create a new slide immediately after this one, right click on its slide thumbnail and select </a:t>
            </a:r>
            <a:r>
              <a:rPr i="0" lang="en" sz="19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 option under</a:t>
            </a:r>
            <a:r>
              <a:rPr i="0" lang="en" sz="19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i="0" lang="en" sz="19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Apply</a:t>
            </a:r>
            <a:r>
              <a:rPr i="0" lang="en" sz="19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i="0" lang="en" sz="19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Layout</a:t>
            </a:r>
            <a:endParaRPr sz="15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2" name="Google Shape;732;p99" title="Screenshot (51).png"/>
          <p:cNvPicPr preferRelativeResize="0"/>
          <p:nvPr/>
        </p:nvPicPr>
        <p:blipFill rotWithShape="1">
          <a:blip r:embed="rId3">
            <a:alphaModFix/>
          </a:blip>
          <a:srcRect b="5349" l="0" r="0" t="5349"/>
          <a:stretch/>
        </p:blipFill>
        <p:spPr>
          <a:xfrm>
            <a:off x="5978766" y="912624"/>
            <a:ext cx="2853806" cy="1592808"/>
          </a:xfrm>
          <a:prstGeom prst="rect">
            <a:avLst/>
          </a:prstGeom>
          <a:noFill/>
          <a:ln cap="flat" cmpd="sng" w="9525">
            <a:solidFill>
              <a:srgbClr val="F9F7F4"/>
            </a:solidFill>
            <a:prstDash val="solid"/>
            <a:round/>
            <a:headEnd len="sm" w="sm" type="none"/>
            <a:tailEnd len="sm" w="sm" type="none"/>
          </a:ln>
          <a:effectLst>
            <a:outerShdw blurRad="190500" rotWithShape="0" algn="ctr">
              <a:srgbClr val="000000">
                <a:alpha val="20000"/>
              </a:srgbClr>
            </a:outerShdw>
          </a:effectLst>
        </p:spPr>
      </p:pic>
      <p:pic>
        <p:nvPicPr>
          <p:cNvPr id="733" name="Google Shape;733;p99" title="Screenshot (52).png"/>
          <p:cNvPicPr preferRelativeResize="0"/>
          <p:nvPr/>
        </p:nvPicPr>
        <p:blipFill rotWithShape="1">
          <a:blip r:embed="rId4">
            <a:alphaModFix/>
          </a:blip>
          <a:srcRect b="5349" l="0" r="0" t="5349"/>
          <a:stretch/>
        </p:blipFill>
        <p:spPr>
          <a:xfrm>
            <a:off x="8987247" y="912624"/>
            <a:ext cx="2853806" cy="1592808"/>
          </a:xfrm>
          <a:prstGeom prst="rect">
            <a:avLst/>
          </a:prstGeom>
          <a:noFill/>
          <a:ln cap="flat" cmpd="sng" w="9525">
            <a:solidFill>
              <a:srgbClr val="F9F7F4"/>
            </a:solidFill>
            <a:prstDash val="solid"/>
            <a:round/>
            <a:headEnd len="sm" w="sm" type="none"/>
            <a:tailEnd len="sm" w="sm" type="none"/>
          </a:ln>
          <a:effectLst>
            <a:outerShdw blurRad="190500" rotWithShape="0" algn="ctr">
              <a:srgbClr val="000000">
                <a:alpha val="20000"/>
              </a:srgbClr>
            </a:outerShdw>
          </a:effectLst>
        </p:spPr>
      </p:pic>
      <p:pic>
        <p:nvPicPr>
          <p:cNvPr id="734" name="Google Shape;734;p99" title="Screenshot (53).png"/>
          <p:cNvPicPr preferRelativeResize="0"/>
          <p:nvPr/>
        </p:nvPicPr>
        <p:blipFill rotWithShape="1">
          <a:blip r:embed="rId5">
            <a:alphaModFix/>
          </a:blip>
          <a:srcRect b="5244" l="0" r="0" t="5253"/>
          <a:stretch/>
        </p:blipFill>
        <p:spPr>
          <a:xfrm>
            <a:off x="2970284" y="2676783"/>
            <a:ext cx="2853806" cy="1596321"/>
          </a:xfrm>
          <a:prstGeom prst="rect">
            <a:avLst/>
          </a:prstGeom>
          <a:noFill/>
          <a:ln cap="flat" cmpd="sng" w="9525">
            <a:solidFill>
              <a:srgbClr val="F9F7F4"/>
            </a:solidFill>
            <a:prstDash val="solid"/>
            <a:round/>
            <a:headEnd len="sm" w="sm" type="none"/>
            <a:tailEnd len="sm" w="sm" type="none"/>
          </a:ln>
          <a:effectLst>
            <a:outerShdw blurRad="190500" rotWithShape="0" algn="ctr">
              <a:srgbClr val="000000">
                <a:alpha val="20000"/>
              </a:srgbClr>
            </a:outerShdw>
          </a:effectLst>
        </p:spPr>
      </p:pic>
      <p:pic>
        <p:nvPicPr>
          <p:cNvPr id="735" name="Google Shape;735;p99" title="Screenshot (54).png"/>
          <p:cNvPicPr preferRelativeResize="0"/>
          <p:nvPr/>
        </p:nvPicPr>
        <p:blipFill rotWithShape="1">
          <a:blip r:embed="rId6">
            <a:alphaModFix/>
          </a:blip>
          <a:srcRect b="5213" l="0" r="0" t="5213"/>
          <a:stretch/>
        </p:blipFill>
        <p:spPr>
          <a:xfrm>
            <a:off x="5978766" y="2676783"/>
            <a:ext cx="2853806" cy="1597671"/>
          </a:xfrm>
          <a:prstGeom prst="rect">
            <a:avLst/>
          </a:prstGeom>
          <a:noFill/>
          <a:ln cap="flat" cmpd="sng" w="9525">
            <a:solidFill>
              <a:srgbClr val="F9F7F4"/>
            </a:solidFill>
            <a:prstDash val="solid"/>
            <a:round/>
            <a:headEnd len="sm" w="sm" type="none"/>
            <a:tailEnd len="sm" w="sm" type="none"/>
          </a:ln>
          <a:effectLst>
            <a:outerShdw blurRad="190500" rotWithShape="0" algn="ctr">
              <a:srgbClr val="000000">
                <a:alpha val="20000"/>
              </a:srgbClr>
            </a:outerShdw>
          </a:effectLst>
        </p:spPr>
      </p:pic>
      <p:pic>
        <p:nvPicPr>
          <p:cNvPr id="736" name="Google Shape;736;p99" title="Screenshot (55).png"/>
          <p:cNvPicPr preferRelativeResize="0"/>
          <p:nvPr/>
        </p:nvPicPr>
        <p:blipFill rotWithShape="1">
          <a:blip r:embed="rId7">
            <a:alphaModFix/>
          </a:blip>
          <a:srcRect b="5173" l="0" r="0" t="5173"/>
          <a:stretch/>
        </p:blipFill>
        <p:spPr>
          <a:xfrm>
            <a:off x="8987246" y="2676783"/>
            <a:ext cx="2853806" cy="1599024"/>
          </a:xfrm>
          <a:prstGeom prst="rect">
            <a:avLst/>
          </a:prstGeom>
          <a:noFill/>
          <a:ln cap="flat" cmpd="sng" w="9525">
            <a:solidFill>
              <a:srgbClr val="F9F7F4"/>
            </a:solidFill>
            <a:prstDash val="solid"/>
            <a:round/>
            <a:headEnd len="sm" w="sm" type="none"/>
            <a:tailEnd len="sm" w="sm" type="none"/>
          </a:ln>
          <a:effectLst>
            <a:outerShdw blurRad="190500" rotWithShape="0" algn="ctr">
              <a:srgbClr val="000000">
                <a:alpha val="20000"/>
              </a:srgbClr>
            </a:outerShdw>
          </a:effectLst>
        </p:spPr>
      </p:pic>
      <p:pic>
        <p:nvPicPr>
          <p:cNvPr id="737" name="Google Shape;737;p99" title="Screenshot (56).png"/>
          <p:cNvPicPr preferRelativeResize="0"/>
          <p:nvPr/>
        </p:nvPicPr>
        <p:blipFill rotWithShape="1">
          <a:blip r:embed="rId8">
            <a:alphaModFix/>
          </a:blip>
          <a:srcRect b="5365" l="0" r="0" t="5365"/>
          <a:stretch/>
        </p:blipFill>
        <p:spPr>
          <a:xfrm>
            <a:off x="2970284" y="4444453"/>
            <a:ext cx="2853806" cy="1592259"/>
          </a:xfrm>
          <a:prstGeom prst="rect">
            <a:avLst/>
          </a:prstGeom>
          <a:noFill/>
          <a:ln cap="flat" cmpd="sng" w="9525">
            <a:solidFill>
              <a:srgbClr val="F9F7F4"/>
            </a:solidFill>
            <a:prstDash val="solid"/>
            <a:round/>
            <a:headEnd len="sm" w="sm" type="none"/>
            <a:tailEnd len="sm" w="sm" type="none"/>
          </a:ln>
          <a:effectLst>
            <a:outerShdw blurRad="190500" rotWithShape="0" algn="ctr">
              <a:srgbClr val="000000">
                <a:alpha val="20000"/>
              </a:srgbClr>
            </a:outerShdw>
          </a:effectLst>
        </p:spPr>
      </p:pic>
      <p:pic>
        <p:nvPicPr>
          <p:cNvPr id="738" name="Google Shape;738;p99" title="Screenshot (57).png"/>
          <p:cNvPicPr preferRelativeResize="0"/>
          <p:nvPr/>
        </p:nvPicPr>
        <p:blipFill rotWithShape="1">
          <a:blip r:embed="rId9">
            <a:alphaModFix/>
          </a:blip>
          <a:srcRect b="5325" l="0" r="0" t="5325"/>
          <a:stretch/>
        </p:blipFill>
        <p:spPr>
          <a:xfrm>
            <a:off x="5978766" y="4444453"/>
            <a:ext cx="2853806" cy="1593612"/>
          </a:xfrm>
          <a:prstGeom prst="rect">
            <a:avLst/>
          </a:prstGeom>
          <a:noFill/>
          <a:ln cap="flat" cmpd="sng" w="9525">
            <a:solidFill>
              <a:srgbClr val="F9F7F4"/>
            </a:solidFill>
            <a:prstDash val="solid"/>
            <a:round/>
            <a:headEnd len="sm" w="sm" type="none"/>
            <a:tailEnd len="sm" w="sm" type="none"/>
          </a:ln>
          <a:effectLst>
            <a:outerShdw blurRad="190500" rotWithShape="0" algn="ctr">
              <a:srgbClr val="000000">
                <a:alpha val="20000"/>
              </a:srgbClr>
            </a:outerShdw>
          </a:effectLst>
        </p:spPr>
      </p:pic>
      <p:pic>
        <p:nvPicPr>
          <p:cNvPr id="739" name="Google Shape;739;p99" title="Screenshot (50).png"/>
          <p:cNvPicPr preferRelativeResize="0"/>
          <p:nvPr/>
        </p:nvPicPr>
        <p:blipFill rotWithShape="1">
          <a:blip r:embed="rId10">
            <a:alphaModFix/>
          </a:blip>
          <a:srcRect b="5027" l="0" r="0" t="5027"/>
          <a:stretch/>
        </p:blipFill>
        <p:spPr>
          <a:xfrm>
            <a:off x="2970262" y="913167"/>
            <a:ext cx="2832408" cy="1592250"/>
          </a:xfrm>
          <a:prstGeom prst="rect">
            <a:avLst/>
          </a:prstGeom>
          <a:noFill/>
          <a:ln cap="flat" cmpd="sng" w="9525">
            <a:solidFill>
              <a:srgbClr val="F9F7F4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1"/>
          <p:cNvSpPr txBox="1"/>
          <p:nvPr>
            <p:ph type="ctrTitle"/>
          </p:nvPr>
        </p:nvSpPr>
        <p:spPr>
          <a:xfrm>
            <a:off x="761815" y="1186975"/>
            <a:ext cx="6171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Your short but interesting slide title goes here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3" name="Google Shape;563;p81"/>
          <p:cNvSpPr txBox="1"/>
          <p:nvPr>
            <p:ph idx="2" type="subTitle"/>
          </p:nvPr>
        </p:nvSpPr>
        <p:spPr>
          <a:xfrm>
            <a:off x="761825" y="5756000"/>
            <a:ext cx="526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Author Name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64" name="Google Shape;564;p81"/>
          <p:cNvSpPr txBox="1"/>
          <p:nvPr>
            <p:ph idx="1" type="subTitle"/>
          </p:nvPr>
        </p:nvSpPr>
        <p:spPr>
          <a:xfrm>
            <a:off x="761825" y="3835400"/>
            <a:ext cx="6170100" cy="122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2"/>
          <p:cNvSpPr txBox="1"/>
          <p:nvPr/>
        </p:nvSpPr>
        <p:spPr>
          <a:xfrm>
            <a:off x="380104" y="912647"/>
            <a:ext cx="24354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To use one of these title slides instead, create a new slide immediately after this </a:t>
            </a:r>
            <a:r>
              <a:rPr lang="en" sz="1900">
                <a:latin typeface="DM Sans Medium"/>
                <a:ea typeface="DM Sans Medium"/>
                <a:cs typeface="DM Sans Medium"/>
                <a:sym typeface="DM Sans Medium"/>
              </a:rPr>
              <a:t>one, </a:t>
            </a:r>
            <a:r>
              <a:rPr b="0" i="0" lang="en" sz="19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right </a:t>
            </a:r>
            <a:endParaRPr b="0" i="0" sz="1900" u="none" cap="none" strike="noStrik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click the slide thumbnail and select an option under </a:t>
            </a:r>
            <a:r>
              <a:rPr b="0" i="0" lang="en" sz="1900" u="none" cap="none" strike="noStrik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Apply</a:t>
            </a:r>
            <a:r>
              <a:rPr b="0" i="0" lang="en" sz="19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</a:t>
            </a:r>
            <a:r>
              <a:rPr b="0" i="0" lang="en" sz="1900" u="none" cap="none" strike="noStrik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Layout</a:t>
            </a:r>
            <a:endParaRPr sz="1500"/>
          </a:p>
        </p:txBody>
      </p:sp>
      <p:grpSp>
        <p:nvGrpSpPr>
          <p:cNvPr id="570" name="Google Shape;570;p82"/>
          <p:cNvGrpSpPr/>
          <p:nvPr/>
        </p:nvGrpSpPr>
        <p:grpSpPr>
          <a:xfrm>
            <a:off x="2970262" y="912624"/>
            <a:ext cx="8870803" cy="5137056"/>
            <a:chOff x="2970262" y="912624"/>
            <a:chExt cx="8870803" cy="5137056"/>
          </a:xfrm>
        </p:grpSpPr>
        <p:pic>
          <p:nvPicPr>
            <p:cNvPr id="571" name="Google Shape;571;p82"/>
            <p:cNvPicPr preferRelativeResize="0"/>
            <p:nvPr/>
          </p:nvPicPr>
          <p:blipFill rotWithShape="1">
            <a:blip r:embed="rId3">
              <a:alphaModFix/>
            </a:blip>
            <a:srcRect b="5092" l="0" r="0" t="5083"/>
            <a:stretch/>
          </p:blipFill>
          <p:spPr>
            <a:xfrm>
              <a:off x="8987259" y="4447149"/>
              <a:ext cx="2853806" cy="1602531"/>
            </a:xfrm>
            <a:prstGeom prst="rect">
              <a:avLst/>
            </a:prstGeom>
            <a:noFill/>
            <a:ln>
              <a:noFill/>
            </a:ln>
            <a:effectLst>
              <a:outerShdw blurRad="190500" rotWithShape="0" algn="ctr">
                <a:srgbClr val="000000">
                  <a:alpha val="20000"/>
                </a:srgbClr>
              </a:outerShdw>
            </a:effectLst>
          </p:spPr>
        </p:pic>
        <p:pic>
          <p:nvPicPr>
            <p:cNvPr id="572" name="Google Shape;572;p82"/>
            <p:cNvPicPr preferRelativeResize="0"/>
            <p:nvPr/>
          </p:nvPicPr>
          <p:blipFill rotWithShape="1">
            <a:blip r:embed="rId4">
              <a:alphaModFix/>
            </a:blip>
            <a:srcRect b="5365" l="0" r="0" t="5356"/>
            <a:stretch/>
          </p:blipFill>
          <p:spPr>
            <a:xfrm>
              <a:off x="5978766" y="912624"/>
              <a:ext cx="2853806" cy="1592808"/>
            </a:xfrm>
            <a:prstGeom prst="rect">
              <a:avLst/>
            </a:prstGeom>
            <a:noFill/>
            <a:ln>
              <a:noFill/>
            </a:ln>
            <a:effectLst>
              <a:outerShdw blurRad="190500" rotWithShape="0" algn="ctr">
                <a:srgbClr val="000000">
                  <a:alpha val="20000"/>
                </a:srgbClr>
              </a:outerShdw>
            </a:effectLst>
          </p:spPr>
        </p:pic>
        <p:pic>
          <p:nvPicPr>
            <p:cNvPr id="573" name="Google Shape;573;p82"/>
            <p:cNvPicPr preferRelativeResize="0"/>
            <p:nvPr/>
          </p:nvPicPr>
          <p:blipFill rotWithShape="1">
            <a:blip r:embed="rId5">
              <a:alphaModFix/>
            </a:blip>
            <a:srcRect b="5365" l="0" r="0" t="5356"/>
            <a:stretch/>
          </p:blipFill>
          <p:spPr>
            <a:xfrm>
              <a:off x="8987247" y="912624"/>
              <a:ext cx="2853808" cy="1592808"/>
            </a:xfrm>
            <a:prstGeom prst="rect">
              <a:avLst/>
            </a:prstGeom>
            <a:noFill/>
            <a:ln>
              <a:noFill/>
            </a:ln>
            <a:effectLst>
              <a:outerShdw blurRad="190500" rotWithShape="0" algn="ctr">
                <a:srgbClr val="000000">
                  <a:alpha val="20000"/>
                </a:srgbClr>
              </a:outerShdw>
            </a:effectLst>
          </p:spPr>
        </p:pic>
        <p:pic>
          <p:nvPicPr>
            <p:cNvPr id="574" name="Google Shape;574;p82"/>
            <p:cNvPicPr preferRelativeResize="0"/>
            <p:nvPr/>
          </p:nvPicPr>
          <p:blipFill rotWithShape="1">
            <a:blip r:embed="rId6">
              <a:alphaModFix/>
            </a:blip>
            <a:srcRect b="5261" l="0" r="0" t="5261"/>
            <a:stretch/>
          </p:blipFill>
          <p:spPr>
            <a:xfrm>
              <a:off x="2970284" y="2676783"/>
              <a:ext cx="2853806" cy="1596321"/>
            </a:xfrm>
            <a:prstGeom prst="rect">
              <a:avLst/>
            </a:prstGeom>
            <a:noFill/>
            <a:ln>
              <a:noFill/>
            </a:ln>
            <a:effectLst>
              <a:outerShdw blurRad="190500" rotWithShape="0" algn="ctr">
                <a:srgbClr val="000000">
                  <a:alpha val="20000"/>
                </a:srgbClr>
              </a:outerShdw>
            </a:effectLst>
          </p:spPr>
        </p:pic>
        <p:pic>
          <p:nvPicPr>
            <p:cNvPr id="575" name="Google Shape;575;p82"/>
            <p:cNvPicPr preferRelativeResize="0"/>
            <p:nvPr/>
          </p:nvPicPr>
          <p:blipFill rotWithShape="1">
            <a:blip r:embed="rId7">
              <a:alphaModFix/>
            </a:blip>
            <a:srcRect b="5221" l="0" r="0" t="5221"/>
            <a:stretch/>
          </p:blipFill>
          <p:spPr>
            <a:xfrm>
              <a:off x="5978766" y="2676783"/>
              <a:ext cx="2853806" cy="1597671"/>
            </a:xfrm>
            <a:prstGeom prst="rect">
              <a:avLst/>
            </a:prstGeom>
            <a:noFill/>
            <a:ln>
              <a:noFill/>
            </a:ln>
            <a:effectLst>
              <a:outerShdw blurRad="190500" rotWithShape="0" algn="ctr">
                <a:srgbClr val="000000">
                  <a:alpha val="20000"/>
                </a:srgbClr>
              </a:outerShdw>
            </a:effectLst>
          </p:spPr>
        </p:pic>
        <p:pic>
          <p:nvPicPr>
            <p:cNvPr id="576" name="Google Shape;576;p82"/>
            <p:cNvPicPr preferRelativeResize="0"/>
            <p:nvPr/>
          </p:nvPicPr>
          <p:blipFill rotWithShape="1">
            <a:blip r:embed="rId8">
              <a:alphaModFix/>
            </a:blip>
            <a:srcRect b="5189" l="0" r="0" t="5180"/>
            <a:stretch/>
          </p:blipFill>
          <p:spPr>
            <a:xfrm>
              <a:off x="8987246" y="2676783"/>
              <a:ext cx="2853808" cy="1599024"/>
            </a:xfrm>
            <a:prstGeom prst="rect">
              <a:avLst/>
            </a:prstGeom>
            <a:noFill/>
            <a:ln>
              <a:noFill/>
            </a:ln>
            <a:effectLst>
              <a:outerShdw blurRad="190500" rotWithShape="0" algn="ctr">
                <a:srgbClr val="000000">
                  <a:alpha val="20000"/>
                </a:srgbClr>
              </a:outerShdw>
            </a:effectLst>
          </p:spPr>
        </p:pic>
        <p:pic>
          <p:nvPicPr>
            <p:cNvPr id="577" name="Google Shape;577;p82"/>
            <p:cNvPicPr preferRelativeResize="0"/>
            <p:nvPr/>
          </p:nvPicPr>
          <p:blipFill rotWithShape="1">
            <a:blip r:embed="rId9">
              <a:alphaModFix/>
            </a:blip>
            <a:srcRect b="5373" l="0" r="0" t="5373"/>
            <a:stretch/>
          </p:blipFill>
          <p:spPr>
            <a:xfrm>
              <a:off x="2970284" y="4444453"/>
              <a:ext cx="2853806" cy="1592259"/>
            </a:xfrm>
            <a:prstGeom prst="rect">
              <a:avLst/>
            </a:prstGeom>
            <a:noFill/>
            <a:ln>
              <a:noFill/>
            </a:ln>
            <a:effectLst>
              <a:outerShdw blurRad="190500" rotWithShape="0" algn="ctr">
                <a:srgbClr val="000000">
                  <a:alpha val="20000"/>
                </a:srgbClr>
              </a:outerShdw>
            </a:effectLst>
          </p:spPr>
        </p:pic>
        <p:pic>
          <p:nvPicPr>
            <p:cNvPr id="578" name="Google Shape;578;p82"/>
            <p:cNvPicPr preferRelativeResize="0"/>
            <p:nvPr/>
          </p:nvPicPr>
          <p:blipFill rotWithShape="1">
            <a:blip r:embed="rId10">
              <a:alphaModFix/>
            </a:blip>
            <a:srcRect b="5341" l="0" r="0" t="5332"/>
            <a:stretch/>
          </p:blipFill>
          <p:spPr>
            <a:xfrm>
              <a:off x="5978766" y="4444453"/>
              <a:ext cx="2853806" cy="1593612"/>
            </a:xfrm>
            <a:prstGeom prst="rect">
              <a:avLst/>
            </a:prstGeom>
            <a:noFill/>
            <a:ln>
              <a:noFill/>
            </a:ln>
            <a:effectLst>
              <a:outerShdw blurRad="190500" rotWithShape="0" algn="ctr">
                <a:srgbClr val="000000">
                  <a:alpha val="20000"/>
                </a:srgbClr>
              </a:outerShdw>
            </a:effectLst>
          </p:spPr>
        </p:pic>
        <p:pic>
          <p:nvPicPr>
            <p:cNvPr id="579" name="Google Shape;579;p82" title="Databricks Corporate Slide TEMPLATE 2025 (2).jpg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970262" y="913167"/>
              <a:ext cx="2852928" cy="1601321"/>
            </a:xfrm>
            <a:prstGeom prst="rect">
              <a:avLst/>
            </a:prstGeom>
            <a:noFill/>
            <a:ln>
              <a:noFill/>
            </a:ln>
            <a:effectLst>
              <a:outerShdw blurRad="185738" rotWithShape="0" algn="bl">
                <a:srgbClr val="000000">
                  <a:alpha val="20000"/>
                </a:srgbClr>
              </a:outerShdw>
            </a:effectLst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3139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3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5" name="Google Shape;585;p83"/>
          <p:cNvSpPr txBox="1"/>
          <p:nvPr>
            <p:ph idx="1" type="subTitle"/>
          </p:nvPr>
        </p:nvSpPr>
        <p:spPr>
          <a:xfrm>
            <a:off x="762009" y="1483633"/>
            <a:ext cx="9018600" cy="58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SUPPORTING TEXT</a:t>
            </a:r>
            <a:endParaRPr/>
          </a:p>
        </p:txBody>
      </p:sp>
      <p:sp>
        <p:nvSpPr>
          <p:cNvPr id="586" name="Google Shape;586;p83"/>
          <p:cNvSpPr txBox="1"/>
          <p:nvPr>
            <p:ph type="title"/>
          </p:nvPr>
        </p:nvSpPr>
        <p:spPr>
          <a:xfrm>
            <a:off x="762009" y="2069633"/>
            <a:ext cx="9018600" cy="417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3139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4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p84"/>
          <p:cNvSpPr txBox="1"/>
          <p:nvPr>
            <p:ph idx="1" type="subTitle"/>
          </p:nvPr>
        </p:nvSpPr>
        <p:spPr>
          <a:xfrm>
            <a:off x="762009" y="1831700"/>
            <a:ext cx="9018600" cy="58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SUPPORTING TEXT</a:t>
            </a:r>
            <a:endParaRPr/>
          </a:p>
        </p:txBody>
      </p:sp>
      <p:sp>
        <p:nvSpPr>
          <p:cNvPr id="593" name="Google Shape;593;p84"/>
          <p:cNvSpPr txBox="1"/>
          <p:nvPr>
            <p:ph type="title"/>
          </p:nvPr>
        </p:nvSpPr>
        <p:spPr>
          <a:xfrm>
            <a:off x="762009" y="2417700"/>
            <a:ext cx="9018600" cy="383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3139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5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9" name="Google Shape;599;p85"/>
          <p:cNvSpPr txBox="1"/>
          <p:nvPr>
            <p:ph idx="1" type="subTitle"/>
          </p:nvPr>
        </p:nvSpPr>
        <p:spPr>
          <a:xfrm>
            <a:off x="762009" y="1483633"/>
            <a:ext cx="9018600" cy="58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SUPPORTING TEXT</a:t>
            </a:r>
            <a:endParaRPr/>
          </a:p>
        </p:txBody>
      </p:sp>
      <p:sp>
        <p:nvSpPr>
          <p:cNvPr id="600" name="Google Shape;600;p85"/>
          <p:cNvSpPr txBox="1"/>
          <p:nvPr>
            <p:ph type="title"/>
          </p:nvPr>
        </p:nvSpPr>
        <p:spPr>
          <a:xfrm>
            <a:off x="762009" y="2069633"/>
            <a:ext cx="9018600" cy="417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6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06" name="Google Shape;606;p86"/>
          <p:cNvSpPr txBox="1"/>
          <p:nvPr>
            <p:ph idx="1" type="subTitle"/>
          </p:nvPr>
        </p:nvSpPr>
        <p:spPr>
          <a:xfrm>
            <a:off x="762009" y="1483633"/>
            <a:ext cx="9018600" cy="58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SUPPORTING TEXT</a:t>
            </a:r>
            <a:endParaRPr/>
          </a:p>
        </p:txBody>
      </p:sp>
      <p:sp>
        <p:nvSpPr>
          <p:cNvPr id="607" name="Google Shape;607;p86"/>
          <p:cNvSpPr txBox="1"/>
          <p:nvPr>
            <p:ph type="title"/>
          </p:nvPr>
        </p:nvSpPr>
        <p:spPr>
          <a:xfrm>
            <a:off x="762009" y="2069633"/>
            <a:ext cx="9018600" cy="417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7"/>
          <p:cNvSpPr txBox="1"/>
          <p:nvPr>
            <p:ph idx="12" type="sldNum"/>
          </p:nvPr>
        </p:nvSpPr>
        <p:spPr>
          <a:xfrm>
            <a:off x="11636995" y="64261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13" name="Google Shape;613;p87"/>
          <p:cNvSpPr txBox="1"/>
          <p:nvPr>
            <p:ph idx="1" type="subTitle"/>
          </p:nvPr>
        </p:nvSpPr>
        <p:spPr>
          <a:xfrm>
            <a:off x="762009" y="1483633"/>
            <a:ext cx="9018600" cy="58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SUPPORTING TEXT</a:t>
            </a:r>
            <a:endParaRPr/>
          </a:p>
        </p:txBody>
      </p:sp>
      <p:sp>
        <p:nvSpPr>
          <p:cNvPr id="614" name="Google Shape;614;p87"/>
          <p:cNvSpPr txBox="1"/>
          <p:nvPr>
            <p:ph type="title"/>
          </p:nvPr>
        </p:nvSpPr>
        <p:spPr>
          <a:xfrm>
            <a:off x="762009" y="2069633"/>
            <a:ext cx="9018600" cy="417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Databricks Theme: Dark">
  <a:themeElements>
    <a:clrScheme name="Office">
      <a:dk1>
        <a:srgbClr val="0B2026"/>
      </a:dk1>
      <a:lt1>
        <a:srgbClr val="F9F7F4"/>
      </a:lt1>
      <a:dk2>
        <a:srgbClr val="FF5F46"/>
      </a:dk2>
      <a:lt2>
        <a:srgbClr val="EEEDE9"/>
      </a:lt2>
      <a:accent1>
        <a:srgbClr val="1B5162"/>
      </a:accent1>
      <a:accent2>
        <a:srgbClr val="00A972"/>
      </a:accent2>
      <a:accent3>
        <a:srgbClr val="98102A"/>
      </a:accent3>
      <a:accent4>
        <a:srgbClr val="FFAB00"/>
      </a:accent4>
      <a:accent5>
        <a:srgbClr val="618794"/>
      </a:accent5>
      <a:accent6>
        <a:srgbClr val="4299E0"/>
      </a:accent6>
      <a:hlink>
        <a:srgbClr val="FF362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tabricks Theme: Light">
  <a:themeElements>
    <a:clrScheme name="Office">
      <a:dk1>
        <a:srgbClr val="0B2026"/>
      </a:dk1>
      <a:lt1>
        <a:srgbClr val="F9F7F4"/>
      </a:lt1>
      <a:dk2>
        <a:srgbClr val="FF5F46"/>
      </a:dk2>
      <a:lt2>
        <a:srgbClr val="EEEDE9"/>
      </a:lt2>
      <a:accent1>
        <a:srgbClr val="1B5162"/>
      </a:accent1>
      <a:accent2>
        <a:srgbClr val="00A972"/>
      </a:accent2>
      <a:accent3>
        <a:srgbClr val="98102A"/>
      </a:accent3>
      <a:accent4>
        <a:srgbClr val="FFAB00"/>
      </a:accent4>
      <a:accent5>
        <a:srgbClr val="618794"/>
      </a:accent5>
      <a:accent6>
        <a:srgbClr val="4299E0"/>
      </a:accent6>
      <a:hlink>
        <a:srgbClr val="FF362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